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a0d8ff0a0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f5dc3fdd94292"/>
  </p:sldMasterIdLst>
  <p:sldIdLst>
    <p:sldId xmlns:r="http://schemas.openxmlformats.org/officeDocument/2006/relationships" id="256" r:id="R40158eba5d564a1e"/>
    <p:sldId xmlns:r="http://schemas.openxmlformats.org/officeDocument/2006/relationships" id="257" r:id="Rfcb86efd286349be"/>
    <p:sldId xmlns:r="http://schemas.openxmlformats.org/officeDocument/2006/relationships" id="258" r:id="R9a87ea8020aa4d16"/>
    <p:sldId xmlns:r="http://schemas.openxmlformats.org/officeDocument/2006/relationships" id="259" r:id="R497279b02c5d46d7"/>
    <p:sldId xmlns:r="http://schemas.openxmlformats.org/officeDocument/2006/relationships" id="260" r:id="R4e4f8c40e1a44deb"/>
    <p:sldId xmlns:r="http://schemas.openxmlformats.org/officeDocument/2006/relationships" id="261" r:id="Rf2793548c9cd4f17"/>
    <p:sldId xmlns:r="http://schemas.openxmlformats.org/officeDocument/2006/relationships" id="262" r:id="R8b20d57b1f85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f5dc3fdd94292" /><Relationship Type="http://schemas.openxmlformats.org/officeDocument/2006/relationships/slide" Target="/ppt/slides/slide1.xml" Id="R40158eba5d564a1e" /><Relationship Type="http://schemas.openxmlformats.org/officeDocument/2006/relationships/slide" Target="/ppt/slides/slide2.xml" Id="Rfcb86efd286349be" /><Relationship Type="http://schemas.openxmlformats.org/officeDocument/2006/relationships/slide" Target="/ppt/slides/slide3.xml" Id="R9a87ea8020aa4d16" /><Relationship Type="http://schemas.openxmlformats.org/officeDocument/2006/relationships/slide" Target="/ppt/slides/slide4.xml" Id="R497279b02c5d46d7" /><Relationship Type="http://schemas.openxmlformats.org/officeDocument/2006/relationships/slide" Target="/ppt/slides/slide5.xml" Id="R4e4f8c40e1a44deb" /><Relationship Type="http://schemas.openxmlformats.org/officeDocument/2006/relationships/slide" Target="/ppt/slides/slide6.xml" Id="Rf2793548c9cd4f17" /><Relationship Type="http://schemas.openxmlformats.org/officeDocument/2006/relationships/slide" Target="/ppt/slides/slide7.xml" Id="R8b20d57b1f85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6e54ceb22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f31afe2041a8" /><Relationship Type="http://schemas.openxmlformats.org/officeDocument/2006/relationships/theme" Target="/ppt/slideMasters/theme/theme1.xml" Id="R30d44a6d0618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4f31afe20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30a73c3ef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3abc24c16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de0e33b66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6b05ff36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efb88f250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ce51cbec0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df7fd7c46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TONK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OLAF NORHEIM 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Ørsnes Brygge 1T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917 005 230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