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90c441c62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57b96b5604485"/>
  </p:sldMasterIdLst>
  <p:sldIdLst>
    <p:sldId xmlns:r="http://schemas.openxmlformats.org/officeDocument/2006/relationships" id="256" r:id="R9e3073e1dea348e0"/>
    <p:sldId xmlns:r="http://schemas.openxmlformats.org/officeDocument/2006/relationships" id="257" r:id="R276b1b9a7dad4af8"/>
    <p:sldId xmlns:r="http://schemas.openxmlformats.org/officeDocument/2006/relationships" id="258" r:id="Rdeb6f1e022e34b93"/>
    <p:sldId xmlns:r="http://schemas.openxmlformats.org/officeDocument/2006/relationships" id="259" r:id="R3de1d5bb84fc4218"/>
    <p:sldId xmlns:r="http://schemas.openxmlformats.org/officeDocument/2006/relationships" id="260" r:id="R2e87130d360e4ed7"/>
    <p:sldId xmlns:r="http://schemas.openxmlformats.org/officeDocument/2006/relationships" id="261" r:id="R428709899e73400c"/>
    <p:sldId xmlns:r="http://schemas.openxmlformats.org/officeDocument/2006/relationships" id="262" r:id="R59309e2212d3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57b96b5604485" /><Relationship Type="http://schemas.openxmlformats.org/officeDocument/2006/relationships/slide" Target="/ppt/slides/slide1.xml" Id="R9e3073e1dea348e0" /><Relationship Type="http://schemas.openxmlformats.org/officeDocument/2006/relationships/slide" Target="/ppt/slides/slide2.xml" Id="R276b1b9a7dad4af8" /><Relationship Type="http://schemas.openxmlformats.org/officeDocument/2006/relationships/slide" Target="/ppt/slides/slide3.xml" Id="Rdeb6f1e022e34b93" /><Relationship Type="http://schemas.openxmlformats.org/officeDocument/2006/relationships/slide" Target="/ppt/slides/slide4.xml" Id="R3de1d5bb84fc4218" /><Relationship Type="http://schemas.openxmlformats.org/officeDocument/2006/relationships/slide" Target="/ppt/slides/slide5.xml" Id="R2e87130d360e4ed7" /><Relationship Type="http://schemas.openxmlformats.org/officeDocument/2006/relationships/slide" Target="/ppt/slides/slide6.xml" Id="R428709899e73400c" /><Relationship Type="http://schemas.openxmlformats.org/officeDocument/2006/relationships/slide" Target="/ppt/slides/slide7.xml" Id="R59309e2212d3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854ceeb88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0b6901ab245cc" /><Relationship Type="http://schemas.openxmlformats.org/officeDocument/2006/relationships/theme" Target="/ppt/slideMasters/theme/theme1.xml" Id="R3e5ba85c4a8e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0b6901ab2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81dd78b29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ae0d23a6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d07776b4a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974100a75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50c4522b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16aefec8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e8c86338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4 994 969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NORHEIM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