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9d8f93e75e46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745d82b6254907"/>
  </p:sldMasterIdLst>
  <p:sldIdLst>
    <p:sldId xmlns:r="http://schemas.openxmlformats.org/officeDocument/2006/relationships" id="256" r:id="Rcbc2dc6950314ba4"/>
    <p:sldId xmlns:r="http://schemas.openxmlformats.org/officeDocument/2006/relationships" id="257" r:id="R18ae5457d40e49fe"/>
    <p:sldId xmlns:r="http://schemas.openxmlformats.org/officeDocument/2006/relationships" id="258" r:id="Rf1112e294c8d4b54"/>
    <p:sldId xmlns:r="http://schemas.openxmlformats.org/officeDocument/2006/relationships" id="259" r:id="R2f45b323da864eaa"/>
    <p:sldId xmlns:r="http://schemas.openxmlformats.org/officeDocument/2006/relationships" id="260" r:id="R48c6c121aef047f2"/>
    <p:sldId xmlns:r="http://schemas.openxmlformats.org/officeDocument/2006/relationships" id="261" r:id="Rcc9e97b757304cbc"/>
    <p:sldId xmlns:r="http://schemas.openxmlformats.org/officeDocument/2006/relationships" id="262" r:id="R38e1cc41257e47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45d82b6254907" /><Relationship Type="http://schemas.openxmlformats.org/officeDocument/2006/relationships/slide" Target="/ppt/slides/slide1.xml" Id="Rcbc2dc6950314ba4" /><Relationship Type="http://schemas.openxmlformats.org/officeDocument/2006/relationships/slide" Target="/ppt/slides/slide2.xml" Id="R18ae5457d40e49fe" /><Relationship Type="http://schemas.openxmlformats.org/officeDocument/2006/relationships/slide" Target="/ppt/slides/slide3.xml" Id="Rf1112e294c8d4b54" /><Relationship Type="http://schemas.openxmlformats.org/officeDocument/2006/relationships/slide" Target="/ppt/slides/slide4.xml" Id="R2f45b323da864eaa" /><Relationship Type="http://schemas.openxmlformats.org/officeDocument/2006/relationships/slide" Target="/ppt/slides/slide5.xml" Id="R48c6c121aef047f2" /><Relationship Type="http://schemas.openxmlformats.org/officeDocument/2006/relationships/slide" Target="/ppt/slides/slide6.xml" Id="Rcc9e97b757304cbc" /><Relationship Type="http://schemas.openxmlformats.org/officeDocument/2006/relationships/slide" Target="/ppt/slides/slide7.xml" Id="R38e1cc41257e47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334d8131342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b3b5563cc4f93" /><Relationship Type="http://schemas.openxmlformats.org/officeDocument/2006/relationships/theme" Target="/ppt/slideMasters/theme/theme1.xml" Id="R932ba3e3e66142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cb3b5563cc4f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b393e722c46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32f82969d4f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3f3efe7f44d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3f973c7f042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2bad5747149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2944c2fa84d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e1ddcd3fe49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BREKKE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EIENDOM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4 688 218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5 261 914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HALVARD BREKKE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AGNETHE BREKKE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BREKKE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40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916 957 483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EIENDOM AS</a:t>
            </a:r>
          </a:p>
        </p:txBody>
      </p:sp>
    </p:spTree>
  </p:cSld>
  <p:clrMapOvr>
    <a:masterClrMapping xmlns:a="http://schemas.openxmlformats.org/drawingml/2006/main"/>
  </p:clrMapOvr>
</p:sld>
</file>