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6c4d8515b742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4ea201fab4644"/>
  </p:sldMasterIdLst>
  <p:sldIdLst>
    <p:sldId xmlns:r="http://schemas.openxmlformats.org/officeDocument/2006/relationships" id="256" r:id="Rff1c2c2a05df4b97"/>
    <p:sldId xmlns:r="http://schemas.openxmlformats.org/officeDocument/2006/relationships" id="257" r:id="R7cf4e4efbbab4782"/>
    <p:sldId xmlns:r="http://schemas.openxmlformats.org/officeDocument/2006/relationships" id="258" r:id="R03df1f578500494c"/>
    <p:sldId xmlns:r="http://schemas.openxmlformats.org/officeDocument/2006/relationships" id="259" r:id="R5cac1e05e3d3440f"/>
    <p:sldId xmlns:r="http://schemas.openxmlformats.org/officeDocument/2006/relationships" id="260" r:id="R29cf858ccd984ed8"/>
    <p:sldId xmlns:r="http://schemas.openxmlformats.org/officeDocument/2006/relationships" id="261" r:id="R4c5bac69adce4a20"/>
    <p:sldId xmlns:r="http://schemas.openxmlformats.org/officeDocument/2006/relationships" id="262" r:id="Rc8ea3ae25f2947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4ea201fab4644" /><Relationship Type="http://schemas.openxmlformats.org/officeDocument/2006/relationships/slide" Target="/ppt/slides/slide1.xml" Id="Rff1c2c2a05df4b97" /><Relationship Type="http://schemas.openxmlformats.org/officeDocument/2006/relationships/slide" Target="/ppt/slides/slide2.xml" Id="R7cf4e4efbbab4782" /><Relationship Type="http://schemas.openxmlformats.org/officeDocument/2006/relationships/slide" Target="/ppt/slides/slide3.xml" Id="R03df1f578500494c" /><Relationship Type="http://schemas.openxmlformats.org/officeDocument/2006/relationships/slide" Target="/ppt/slides/slide4.xml" Id="R5cac1e05e3d3440f" /><Relationship Type="http://schemas.openxmlformats.org/officeDocument/2006/relationships/slide" Target="/ppt/slides/slide5.xml" Id="R29cf858ccd984ed8" /><Relationship Type="http://schemas.openxmlformats.org/officeDocument/2006/relationships/slide" Target="/ppt/slides/slide6.xml" Id="R4c5bac69adce4a20" /><Relationship Type="http://schemas.openxmlformats.org/officeDocument/2006/relationships/slide" Target="/ppt/slides/slide7.xml" Id="Rc8ea3ae25f2947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cb30d702c47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fa9f3f935483d" /><Relationship Type="http://schemas.openxmlformats.org/officeDocument/2006/relationships/theme" Target="/ppt/slideMasters/theme/theme1.xml" Id="R8206034c6fd44a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fa9f3f935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d9dc1e92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b12914670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10d65d38c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f1cd759ba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3e40b2798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1d89429c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6d1c1d2dc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