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0941c8817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d46ed439c34ccc"/>
  </p:sldMasterIdLst>
  <p:sldIdLst>
    <p:sldId xmlns:r="http://schemas.openxmlformats.org/officeDocument/2006/relationships" id="256" r:id="Rc08e703ba1bf47ea"/>
    <p:sldId xmlns:r="http://schemas.openxmlformats.org/officeDocument/2006/relationships" id="257" r:id="Rb476e85df45340d3"/>
    <p:sldId xmlns:r="http://schemas.openxmlformats.org/officeDocument/2006/relationships" id="258" r:id="Raa36f1106dc846b4"/>
    <p:sldId xmlns:r="http://schemas.openxmlformats.org/officeDocument/2006/relationships" id="259" r:id="R89c0e61a8d7b4c59"/>
    <p:sldId xmlns:r="http://schemas.openxmlformats.org/officeDocument/2006/relationships" id="260" r:id="R882d14e3ef07415e"/>
    <p:sldId xmlns:r="http://schemas.openxmlformats.org/officeDocument/2006/relationships" id="261" r:id="R1464adf81f964211"/>
    <p:sldId xmlns:r="http://schemas.openxmlformats.org/officeDocument/2006/relationships" id="262" r:id="Ra8f32053d58040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46ed439c34ccc" /><Relationship Type="http://schemas.openxmlformats.org/officeDocument/2006/relationships/slide" Target="/ppt/slides/slide1.xml" Id="Rc08e703ba1bf47ea" /><Relationship Type="http://schemas.openxmlformats.org/officeDocument/2006/relationships/slide" Target="/ppt/slides/slide2.xml" Id="Rb476e85df45340d3" /><Relationship Type="http://schemas.openxmlformats.org/officeDocument/2006/relationships/slide" Target="/ppt/slides/slide3.xml" Id="Raa36f1106dc846b4" /><Relationship Type="http://schemas.openxmlformats.org/officeDocument/2006/relationships/slide" Target="/ppt/slides/slide4.xml" Id="R89c0e61a8d7b4c59" /><Relationship Type="http://schemas.openxmlformats.org/officeDocument/2006/relationships/slide" Target="/ppt/slides/slide5.xml" Id="R882d14e3ef07415e" /><Relationship Type="http://schemas.openxmlformats.org/officeDocument/2006/relationships/slide" Target="/ppt/slides/slide6.xml" Id="R1464adf81f964211" /><Relationship Type="http://schemas.openxmlformats.org/officeDocument/2006/relationships/slide" Target="/ppt/slides/slide7.xml" Id="Ra8f32053d58040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80acf8872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79b54218d4f7f" /><Relationship Type="http://schemas.openxmlformats.org/officeDocument/2006/relationships/theme" Target="/ppt/slideMasters/theme/theme1.xml" Id="R4de34bbb32be4e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479b54218d4f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70b33fce7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1a56ac8814f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d64fdbb5d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8e30f6143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941258d04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e65a4a16348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31fa29120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45 234 443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76 408 639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AS  –  44,5 %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RIVENDELL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VICTOR TSCHUDI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916 938 659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