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546740485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d1353856e49ae"/>
  </p:sldMasterIdLst>
  <p:sldIdLst>
    <p:sldId xmlns:r="http://schemas.openxmlformats.org/officeDocument/2006/relationships" id="256" r:id="R44d627446a454e23"/>
    <p:sldId xmlns:r="http://schemas.openxmlformats.org/officeDocument/2006/relationships" id="257" r:id="Rfd87b78082be4e45"/>
    <p:sldId xmlns:r="http://schemas.openxmlformats.org/officeDocument/2006/relationships" id="258" r:id="R83d37d0257834d8b"/>
    <p:sldId xmlns:r="http://schemas.openxmlformats.org/officeDocument/2006/relationships" id="259" r:id="R96b25e82695945ed"/>
    <p:sldId xmlns:r="http://schemas.openxmlformats.org/officeDocument/2006/relationships" id="260" r:id="Rd68e64d5e2e840e8"/>
    <p:sldId xmlns:r="http://schemas.openxmlformats.org/officeDocument/2006/relationships" id="261" r:id="R0569c70aef5643fa"/>
    <p:sldId xmlns:r="http://schemas.openxmlformats.org/officeDocument/2006/relationships" id="262" r:id="R935dd94c6c21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d1353856e49ae" /><Relationship Type="http://schemas.openxmlformats.org/officeDocument/2006/relationships/slide" Target="/ppt/slides/slide1.xml" Id="R44d627446a454e23" /><Relationship Type="http://schemas.openxmlformats.org/officeDocument/2006/relationships/slide" Target="/ppt/slides/slide2.xml" Id="Rfd87b78082be4e45" /><Relationship Type="http://schemas.openxmlformats.org/officeDocument/2006/relationships/slide" Target="/ppt/slides/slide3.xml" Id="R83d37d0257834d8b" /><Relationship Type="http://schemas.openxmlformats.org/officeDocument/2006/relationships/slide" Target="/ppt/slides/slide4.xml" Id="R96b25e82695945ed" /><Relationship Type="http://schemas.openxmlformats.org/officeDocument/2006/relationships/slide" Target="/ppt/slides/slide5.xml" Id="Rd68e64d5e2e840e8" /><Relationship Type="http://schemas.openxmlformats.org/officeDocument/2006/relationships/slide" Target="/ppt/slides/slide6.xml" Id="R0569c70aef5643fa" /><Relationship Type="http://schemas.openxmlformats.org/officeDocument/2006/relationships/slide" Target="/ppt/slides/slide7.xml" Id="R935dd94c6c21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1eb703f98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adcc830e44584" /><Relationship Type="http://schemas.openxmlformats.org/officeDocument/2006/relationships/theme" Target="/ppt/slideMasters/theme/theme1.xml" Id="Rdfbc8fe4374a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adcc830e4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6142bd502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702cef50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168e4453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650b61445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94d66990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012d9387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3c0e992f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41 772 074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20 037 519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GAUTEFALD TVEIT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TVEIT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TURINE GAUTEFALD TVEIT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JAKOB TVEIT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post@jakob-tveit.no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916 936 869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TVEIT AS</a:t>
            </a:r>
          </a:p>
        </p:txBody>
      </p:sp>
    </p:spTree>
  </p:cSld>
  <p:clrMapOvr>
    <a:masterClrMapping xmlns:a="http://schemas.openxmlformats.org/drawingml/2006/main"/>
  </p:clrMapOvr>
</p:sld>
</file>