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a8267c4a9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5a92fd54948a1"/>
  </p:sldMasterIdLst>
  <p:sldIdLst>
    <p:sldId xmlns:r="http://schemas.openxmlformats.org/officeDocument/2006/relationships" id="256" r:id="R59cd450e91d741fd"/>
    <p:sldId xmlns:r="http://schemas.openxmlformats.org/officeDocument/2006/relationships" id="257" r:id="R694e7d87280a4be8"/>
    <p:sldId xmlns:r="http://schemas.openxmlformats.org/officeDocument/2006/relationships" id="258" r:id="Reb475b1ac53e4caa"/>
    <p:sldId xmlns:r="http://schemas.openxmlformats.org/officeDocument/2006/relationships" id="259" r:id="R9d704b10982949a5"/>
    <p:sldId xmlns:r="http://schemas.openxmlformats.org/officeDocument/2006/relationships" id="260" r:id="R95d65ed3e40c403d"/>
    <p:sldId xmlns:r="http://schemas.openxmlformats.org/officeDocument/2006/relationships" id="261" r:id="R1da13c6b9d894a7e"/>
    <p:sldId xmlns:r="http://schemas.openxmlformats.org/officeDocument/2006/relationships" id="262" r:id="Re1145a093e57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5a92fd54948a1" /><Relationship Type="http://schemas.openxmlformats.org/officeDocument/2006/relationships/slide" Target="/ppt/slides/slide1.xml" Id="R59cd450e91d741fd" /><Relationship Type="http://schemas.openxmlformats.org/officeDocument/2006/relationships/slide" Target="/ppt/slides/slide2.xml" Id="R694e7d87280a4be8" /><Relationship Type="http://schemas.openxmlformats.org/officeDocument/2006/relationships/slide" Target="/ppt/slides/slide3.xml" Id="Reb475b1ac53e4caa" /><Relationship Type="http://schemas.openxmlformats.org/officeDocument/2006/relationships/slide" Target="/ppt/slides/slide4.xml" Id="R9d704b10982949a5" /><Relationship Type="http://schemas.openxmlformats.org/officeDocument/2006/relationships/slide" Target="/ppt/slides/slide5.xml" Id="R95d65ed3e40c403d" /><Relationship Type="http://schemas.openxmlformats.org/officeDocument/2006/relationships/slide" Target="/ppt/slides/slide6.xml" Id="R1da13c6b9d894a7e" /><Relationship Type="http://schemas.openxmlformats.org/officeDocument/2006/relationships/slide" Target="/ppt/slides/slide7.xml" Id="Re1145a093e57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7e89f1d48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df671e858460d" /><Relationship Type="http://schemas.openxmlformats.org/officeDocument/2006/relationships/theme" Target="/ppt/slideMasters/theme/theme1.xml" Id="Ra156970cba40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df671e858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c4a95500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6f43bfc48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349b5d72e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8800b0a8f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bd11bc628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481a9da3d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5faa5204b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DATSETTO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Midtvangvegen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916 932 928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