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2593ecbd54b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188521717e43e6"/>
  </p:sldMasterIdLst>
  <p:sldIdLst>
    <p:sldId xmlns:r="http://schemas.openxmlformats.org/officeDocument/2006/relationships" id="256" r:id="R9ab12b2bdd2a46e6"/>
    <p:sldId xmlns:r="http://schemas.openxmlformats.org/officeDocument/2006/relationships" id="257" r:id="R6a9ceea58466429f"/>
    <p:sldId xmlns:r="http://schemas.openxmlformats.org/officeDocument/2006/relationships" id="258" r:id="R4c7206a0fc924bc2"/>
    <p:sldId xmlns:r="http://schemas.openxmlformats.org/officeDocument/2006/relationships" id="259" r:id="Rd1ced0507b8640d5"/>
    <p:sldId xmlns:r="http://schemas.openxmlformats.org/officeDocument/2006/relationships" id="260" r:id="R6c788da956f64552"/>
    <p:sldId xmlns:r="http://schemas.openxmlformats.org/officeDocument/2006/relationships" id="261" r:id="Rb1300ff2ed664d1c"/>
    <p:sldId xmlns:r="http://schemas.openxmlformats.org/officeDocument/2006/relationships" id="262" r:id="R5a318b1d192849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88521717e43e6" /><Relationship Type="http://schemas.openxmlformats.org/officeDocument/2006/relationships/slide" Target="/ppt/slides/slide1.xml" Id="R9ab12b2bdd2a46e6" /><Relationship Type="http://schemas.openxmlformats.org/officeDocument/2006/relationships/slide" Target="/ppt/slides/slide2.xml" Id="R6a9ceea58466429f" /><Relationship Type="http://schemas.openxmlformats.org/officeDocument/2006/relationships/slide" Target="/ppt/slides/slide3.xml" Id="R4c7206a0fc924bc2" /><Relationship Type="http://schemas.openxmlformats.org/officeDocument/2006/relationships/slide" Target="/ppt/slides/slide4.xml" Id="Rd1ced0507b8640d5" /><Relationship Type="http://schemas.openxmlformats.org/officeDocument/2006/relationships/slide" Target="/ppt/slides/slide5.xml" Id="R6c788da956f64552" /><Relationship Type="http://schemas.openxmlformats.org/officeDocument/2006/relationships/slide" Target="/ppt/slides/slide6.xml" Id="Rb1300ff2ed664d1c" /><Relationship Type="http://schemas.openxmlformats.org/officeDocument/2006/relationships/slide" Target="/ppt/slides/slide7.xml" Id="R5a318b1d192849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b33cf33fc4c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691991969433c" /><Relationship Type="http://schemas.openxmlformats.org/officeDocument/2006/relationships/theme" Target="/ppt/slideMasters/theme/theme1.xml" Id="Rf950e2d8a07a47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c69199196943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4b31b4e2d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7d96153f349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e61dde137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2ea9737cc47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f4f63d064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7ce42adec4b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0e759a9314d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HARDANGERFJORD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 HOTEL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44 405 290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3 925 863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5 128 406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14 202 822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FJORDTIND HOTELS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916 931 301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HARDANGERFJORD HOTEL AS</a:t>
            </a:r>
          </a:p>
        </p:txBody>
      </p:sp>
    </p:spTree>
  </p:cSld>
  <p:clrMapOvr>
    <a:masterClrMapping xmlns:a="http://schemas.openxmlformats.org/drawingml/2006/main"/>
  </p:clrMapOvr>
</p:sld>
</file>