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f78187651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69556f9544cf0"/>
  </p:sldMasterIdLst>
  <p:sldIdLst>
    <p:sldId xmlns:r="http://schemas.openxmlformats.org/officeDocument/2006/relationships" id="256" r:id="R7fc0d06984734c2a"/>
    <p:sldId xmlns:r="http://schemas.openxmlformats.org/officeDocument/2006/relationships" id="257" r:id="R226ad50964c14a76"/>
    <p:sldId xmlns:r="http://schemas.openxmlformats.org/officeDocument/2006/relationships" id="258" r:id="Re66a352796d24b19"/>
    <p:sldId xmlns:r="http://schemas.openxmlformats.org/officeDocument/2006/relationships" id="259" r:id="R27a41fb52fae46e8"/>
    <p:sldId xmlns:r="http://schemas.openxmlformats.org/officeDocument/2006/relationships" id="260" r:id="Rd9e239cb1f5d4ed9"/>
    <p:sldId xmlns:r="http://schemas.openxmlformats.org/officeDocument/2006/relationships" id="261" r:id="R69d3838612cc4027"/>
    <p:sldId xmlns:r="http://schemas.openxmlformats.org/officeDocument/2006/relationships" id="262" r:id="R8774035614ba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69556f9544cf0" /><Relationship Type="http://schemas.openxmlformats.org/officeDocument/2006/relationships/slide" Target="/ppt/slides/slide1.xml" Id="R7fc0d06984734c2a" /><Relationship Type="http://schemas.openxmlformats.org/officeDocument/2006/relationships/slide" Target="/ppt/slides/slide2.xml" Id="R226ad50964c14a76" /><Relationship Type="http://schemas.openxmlformats.org/officeDocument/2006/relationships/slide" Target="/ppt/slides/slide3.xml" Id="Re66a352796d24b19" /><Relationship Type="http://schemas.openxmlformats.org/officeDocument/2006/relationships/slide" Target="/ppt/slides/slide4.xml" Id="R27a41fb52fae46e8" /><Relationship Type="http://schemas.openxmlformats.org/officeDocument/2006/relationships/slide" Target="/ppt/slides/slide5.xml" Id="Rd9e239cb1f5d4ed9" /><Relationship Type="http://schemas.openxmlformats.org/officeDocument/2006/relationships/slide" Target="/ppt/slides/slide6.xml" Id="R69d3838612cc4027" /><Relationship Type="http://schemas.openxmlformats.org/officeDocument/2006/relationships/slide" Target="/ppt/slides/slide7.xml" Id="R8774035614ba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3a41a0119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46faabc144256" /><Relationship Type="http://schemas.openxmlformats.org/officeDocument/2006/relationships/theme" Target="/ppt/slideMasters/theme/theme1.xml" Id="R78c30d787b90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46faabc14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e698a578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cd2193ce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e96c053c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5cb53239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56c26229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0a7d5532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ea2a0b5a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PÅL BACHE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