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62acbc031546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94379dfb5b4223"/>
  </p:sldMasterIdLst>
  <p:sldIdLst>
    <p:sldId xmlns:r="http://schemas.openxmlformats.org/officeDocument/2006/relationships" id="256" r:id="R37efc006b7f4442d"/>
    <p:sldId xmlns:r="http://schemas.openxmlformats.org/officeDocument/2006/relationships" id="257" r:id="R521e46daa2694f21"/>
    <p:sldId xmlns:r="http://schemas.openxmlformats.org/officeDocument/2006/relationships" id="258" r:id="Rc39b7bdf02134b59"/>
    <p:sldId xmlns:r="http://schemas.openxmlformats.org/officeDocument/2006/relationships" id="259" r:id="R5b44958843dd4fce"/>
    <p:sldId xmlns:r="http://schemas.openxmlformats.org/officeDocument/2006/relationships" id="260" r:id="R810d425cd14640de"/>
    <p:sldId xmlns:r="http://schemas.openxmlformats.org/officeDocument/2006/relationships" id="261" r:id="Rb0642db6af8b48ad"/>
    <p:sldId xmlns:r="http://schemas.openxmlformats.org/officeDocument/2006/relationships" id="262" r:id="Rad74a7c2131f40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4379dfb5b4223" /><Relationship Type="http://schemas.openxmlformats.org/officeDocument/2006/relationships/slide" Target="/ppt/slides/slide1.xml" Id="R37efc006b7f4442d" /><Relationship Type="http://schemas.openxmlformats.org/officeDocument/2006/relationships/slide" Target="/ppt/slides/slide2.xml" Id="R521e46daa2694f21" /><Relationship Type="http://schemas.openxmlformats.org/officeDocument/2006/relationships/slide" Target="/ppt/slides/slide3.xml" Id="Rc39b7bdf02134b59" /><Relationship Type="http://schemas.openxmlformats.org/officeDocument/2006/relationships/slide" Target="/ppt/slides/slide4.xml" Id="R5b44958843dd4fce" /><Relationship Type="http://schemas.openxmlformats.org/officeDocument/2006/relationships/slide" Target="/ppt/slides/slide5.xml" Id="R810d425cd14640de" /><Relationship Type="http://schemas.openxmlformats.org/officeDocument/2006/relationships/slide" Target="/ppt/slides/slide6.xml" Id="Rb0642db6af8b48ad" /><Relationship Type="http://schemas.openxmlformats.org/officeDocument/2006/relationships/slide" Target="/ppt/slides/slide7.xml" Id="Rad74a7c2131f40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4910a066a42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1057ade2846d8" /><Relationship Type="http://schemas.openxmlformats.org/officeDocument/2006/relationships/theme" Target="/ppt/slideMasters/theme/theme1.xml" Id="Ra0637aaec3c741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91057ade2846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732c44e0840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f2c7c692045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c1e0d7c8b46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ebcfc887e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3fdd89b9c44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cc575609649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a89079eb143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UNIKE HOTELLER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UNIKE HOTELLER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15 825 165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12 734 678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3 933 652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139 367 746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UNIQUE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Midtåsveien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916 830 572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