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e5b95329d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b4e40d03524f94"/>
  </p:sldMasterIdLst>
  <p:sldIdLst>
    <p:sldId xmlns:r="http://schemas.openxmlformats.org/officeDocument/2006/relationships" id="256" r:id="R016d781f44ba4511"/>
    <p:sldId xmlns:r="http://schemas.openxmlformats.org/officeDocument/2006/relationships" id="257" r:id="R55fc52ec7d2e4e0e"/>
    <p:sldId xmlns:r="http://schemas.openxmlformats.org/officeDocument/2006/relationships" id="258" r:id="R3afc853b71b84c8f"/>
    <p:sldId xmlns:r="http://schemas.openxmlformats.org/officeDocument/2006/relationships" id="259" r:id="R32febcb4bd3f4f28"/>
    <p:sldId xmlns:r="http://schemas.openxmlformats.org/officeDocument/2006/relationships" id="260" r:id="Ra3692a12823d4696"/>
    <p:sldId xmlns:r="http://schemas.openxmlformats.org/officeDocument/2006/relationships" id="261" r:id="R5694967709384387"/>
    <p:sldId xmlns:r="http://schemas.openxmlformats.org/officeDocument/2006/relationships" id="262" r:id="Rf56ff631f0c2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4e40d03524f94" /><Relationship Type="http://schemas.openxmlformats.org/officeDocument/2006/relationships/slide" Target="/ppt/slides/slide1.xml" Id="R016d781f44ba4511" /><Relationship Type="http://schemas.openxmlformats.org/officeDocument/2006/relationships/slide" Target="/ppt/slides/slide2.xml" Id="R55fc52ec7d2e4e0e" /><Relationship Type="http://schemas.openxmlformats.org/officeDocument/2006/relationships/slide" Target="/ppt/slides/slide3.xml" Id="R3afc853b71b84c8f" /><Relationship Type="http://schemas.openxmlformats.org/officeDocument/2006/relationships/slide" Target="/ppt/slides/slide4.xml" Id="R32febcb4bd3f4f28" /><Relationship Type="http://schemas.openxmlformats.org/officeDocument/2006/relationships/slide" Target="/ppt/slides/slide5.xml" Id="Ra3692a12823d4696" /><Relationship Type="http://schemas.openxmlformats.org/officeDocument/2006/relationships/slide" Target="/ppt/slides/slide6.xml" Id="R5694967709384387" /><Relationship Type="http://schemas.openxmlformats.org/officeDocument/2006/relationships/slide" Target="/ppt/slides/slide7.xml" Id="Rf56ff631f0c2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bc17845f0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e57d21f5e4930" /><Relationship Type="http://schemas.openxmlformats.org/officeDocument/2006/relationships/theme" Target="/ppt/slideMasters/theme/theme1.xml" Id="R58438b22dc68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e57d21f5e49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1399f5dc449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bbdf299934b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925ac20e6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e246eee9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4f70ea77e4c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57f0729b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6cf6917e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 TOMSTAD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 TOMSTAD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3 429 725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3 833 512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ÅSBJØRN KVAME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BYGG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KVAME JANSEN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KVAME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KVAME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KVAME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916 802 048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 TOMSTAD AS</a:t>
            </a:r>
          </a:p>
        </p:txBody>
      </p:sp>
    </p:spTree>
  </p:cSld>
  <p:clrMapOvr>
    <a:masterClrMapping xmlns:a="http://schemas.openxmlformats.org/drawingml/2006/main"/>
  </p:clrMapOvr>
</p:sld>
</file>