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5c067d99404d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553b666b714db8"/>
  </p:sldMasterIdLst>
  <p:sldIdLst>
    <p:sldId xmlns:r="http://schemas.openxmlformats.org/officeDocument/2006/relationships" id="256" r:id="R6f51dad0ba1a413a"/>
    <p:sldId xmlns:r="http://schemas.openxmlformats.org/officeDocument/2006/relationships" id="257" r:id="R2685d453143f4c33"/>
    <p:sldId xmlns:r="http://schemas.openxmlformats.org/officeDocument/2006/relationships" id="258" r:id="R5da5b0f5e6b64353"/>
    <p:sldId xmlns:r="http://schemas.openxmlformats.org/officeDocument/2006/relationships" id="259" r:id="R162c3cc9510541fd"/>
    <p:sldId xmlns:r="http://schemas.openxmlformats.org/officeDocument/2006/relationships" id="260" r:id="R29077f3823df475f"/>
    <p:sldId xmlns:r="http://schemas.openxmlformats.org/officeDocument/2006/relationships" id="261" r:id="R520912abcc9947ff"/>
    <p:sldId xmlns:r="http://schemas.openxmlformats.org/officeDocument/2006/relationships" id="262" r:id="R2376746841d143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53b666b714db8" /><Relationship Type="http://schemas.openxmlformats.org/officeDocument/2006/relationships/slide" Target="/ppt/slides/slide1.xml" Id="R6f51dad0ba1a413a" /><Relationship Type="http://schemas.openxmlformats.org/officeDocument/2006/relationships/slide" Target="/ppt/slides/slide2.xml" Id="R2685d453143f4c33" /><Relationship Type="http://schemas.openxmlformats.org/officeDocument/2006/relationships/slide" Target="/ppt/slides/slide3.xml" Id="R5da5b0f5e6b64353" /><Relationship Type="http://schemas.openxmlformats.org/officeDocument/2006/relationships/slide" Target="/ppt/slides/slide4.xml" Id="R162c3cc9510541fd" /><Relationship Type="http://schemas.openxmlformats.org/officeDocument/2006/relationships/slide" Target="/ppt/slides/slide5.xml" Id="R29077f3823df475f" /><Relationship Type="http://schemas.openxmlformats.org/officeDocument/2006/relationships/slide" Target="/ppt/slides/slide6.xml" Id="R520912abcc9947ff" /><Relationship Type="http://schemas.openxmlformats.org/officeDocument/2006/relationships/slide" Target="/ppt/slides/slide7.xml" Id="R2376746841d143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5bd584b2f4e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ddf4323bf4d34" /><Relationship Type="http://schemas.openxmlformats.org/officeDocument/2006/relationships/theme" Target="/ppt/slideMasters/theme/theme1.xml" Id="R4cd631477af04d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9ddf4323bf4d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22f76f91148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1d0df6d7349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e2f8fce254d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b8083892247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fcfad467f4f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9213dc33240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265d5092049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20 200 872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20 200 872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SKAARBREVIK GUNNAR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SKAARBREVIK CATHRINE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Skaarbrevik, Nordstrandveien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71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gunnar@skaarbrevik.no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916 796 277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