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aae6c67d444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9383dfa7a4071"/>
  </p:sldMasterIdLst>
  <p:sldIdLst>
    <p:sldId xmlns:r="http://schemas.openxmlformats.org/officeDocument/2006/relationships" id="256" r:id="R4460e4e173cc47c8"/>
    <p:sldId xmlns:r="http://schemas.openxmlformats.org/officeDocument/2006/relationships" id="257" r:id="Rdc6d2b8d6a2c44ce"/>
    <p:sldId xmlns:r="http://schemas.openxmlformats.org/officeDocument/2006/relationships" id="258" r:id="Reb7673c57e9e40e3"/>
    <p:sldId xmlns:r="http://schemas.openxmlformats.org/officeDocument/2006/relationships" id="259" r:id="R44c6cccd665442ac"/>
    <p:sldId xmlns:r="http://schemas.openxmlformats.org/officeDocument/2006/relationships" id="260" r:id="R1b8c92b2f7bb4eaa"/>
    <p:sldId xmlns:r="http://schemas.openxmlformats.org/officeDocument/2006/relationships" id="261" r:id="R6045e7af7e84489e"/>
    <p:sldId xmlns:r="http://schemas.openxmlformats.org/officeDocument/2006/relationships" id="262" r:id="R31560b09dba1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9383dfa7a4071" /><Relationship Type="http://schemas.openxmlformats.org/officeDocument/2006/relationships/slide" Target="/ppt/slides/slide1.xml" Id="R4460e4e173cc47c8" /><Relationship Type="http://schemas.openxmlformats.org/officeDocument/2006/relationships/slide" Target="/ppt/slides/slide2.xml" Id="Rdc6d2b8d6a2c44ce" /><Relationship Type="http://schemas.openxmlformats.org/officeDocument/2006/relationships/slide" Target="/ppt/slides/slide3.xml" Id="Reb7673c57e9e40e3" /><Relationship Type="http://schemas.openxmlformats.org/officeDocument/2006/relationships/slide" Target="/ppt/slides/slide4.xml" Id="R44c6cccd665442ac" /><Relationship Type="http://schemas.openxmlformats.org/officeDocument/2006/relationships/slide" Target="/ppt/slides/slide5.xml" Id="R1b8c92b2f7bb4eaa" /><Relationship Type="http://schemas.openxmlformats.org/officeDocument/2006/relationships/slide" Target="/ppt/slides/slide6.xml" Id="R6045e7af7e84489e" /><Relationship Type="http://schemas.openxmlformats.org/officeDocument/2006/relationships/slide" Target="/ppt/slides/slide7.xml" Id="R31560b09dba1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a3363354c4b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5cae0fc57491e" /><Relationship Type="http://schemas.openxmlformats.org/officeDocument/2006/relationships/theme" Target="/ppt/slideMasters/theme/theme1.xml" Id="Rb565b38258ef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a5cae0fc57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028e397b7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0638a170c4a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ef2c11360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16cd8b640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efb51f1ae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96b30c3fe43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510a1ea574b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