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097a928e4044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f1cce4c1da4133"/>
  </p:sldMasterIdLst>
  <p:sldIdLst>
    <p:sldId xmlns:r="http://schemas.openxmlformats.org/officeDocument/2006/relationships" id="256" r:id="R6b6bed860d7544e8"/>
    <p:sldId xmlns:r="http://schemas.openxmlformats.org/officeDocument/2006/relationships" id="257" r:id="Re55de2c7303a46be"/>
    <p:sldId xmlns:r="http://schemas.openxmlformats.org/officeDocument/2006/relationships" id="258" r:id="Rd54ebc295b284ed8"/>
    <p:sldId xmlns:r="http://schemas.openxmlformats.org/officeDocument/2006/relationships" id="259" r:id="Re108c972217045a2"/>
    <p:sldId xmlns:r="http://schemas.openxmlformats.org/officeDocument/2006/relationships" id="260" r:id="R6e0775d7ec7948cc"/>
    <p:sldId xmlns:r="http://schemas.openxmlformats.org/officeDocument/2006/relationships" id="261" r:id="R06b73b601ea64b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f1cce4c1da4133" /><Relationship Type="http://schemas.openxmlformats.org/officeDocument/2006/relationships/slide" Target="/ppt/slides/slide1.xml" Id="R6b6bed860d7544e8" /><Relationship Type="http://schemas.openxmlformats.org/officeDocument/2006/relationships/slide" Target="/ppt/slides/slide2.xml" Id="Re55de2c7303a46be" /><Relationship Type="http://schemas.openxmlformats.org/officeDocument/2006/relationships/slide" Target="/ppt/slides/slide3.xml" Id="Rd54ebc295b284ed8" /><Relationship Type="http://schemas.openxmlformats.org/officeDocument/2006/relationships/slide" Target="/ppt/slides/slide4.xml" Id="Re108c972217045a2" /><Relationship Type="http://schemas.openxmlformats.org/officeDocument/2006/relationships/slide" Target="/ppt/slides/slide5.xml" Id="R6e0775d7ec7948cc" /><Relationship Type="http://schemas.openxmlformats.org/officeDocument/2006/relationships/slide" Target="/ppt/slides/slide6.xml" Id="R06b73b601ea64b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9f522cc2bc42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a5fe5f9ac4371" /><Relationship Type="http://schemas.openxmlformats.org/officeDocument/2006/relationships/theme" Target="/ppt/slideMasters/theme/theme1.xml" Id="R9ee506b0046844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fa5fe5f9ac43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48d6c8e1a45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30c9f964b49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f231b262240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c7cd34bde4f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b9030d30f46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7c009408047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BRITANNIA HOTEL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BRITANNIA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BRITANNIA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BRITANNIA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BRITANNIA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BRITANNIA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80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contact@britannia.no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916 775 962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BRITANNIA HOTEL AS</a:t>
            </a:r>
          </a:p>
        </p:txBody>
      </p:sp>
    </p:spTree>
  </p:cSld>
  <p:clrMapOvr>
    <a:masterClrMapping xmlns:a="http://schemas.openxmlformats.org/drawingml/2006/main"/>
  </p:clrMapOvr>
</p:sld>
</file>