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93a2ff229e48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d6093c05dc40f5"/>
  </p:sldMasterIdLst>
  <p:sldIdLst>
    <p:sldId xmlns:r="http://schemas.openxmlformats.org/officeDocument/2006/relationships" id="256" r:id="Rb1623c2ae7204163"/>
    <p:sldId xmlns:r="http://schemas.openxmlformats.org/officeDocument/2006/relationships" id="257" r:id="Rfb385085db074ab2"/>
    <p:sldId xmlns:r="http://schemas.openxmlformats.org/officeDocument/2006/relationships" id="258" r:id="Raa7c12abe0b34a04"/>
    <p:sldId xmlns:r="http://schemas.openxmlformats.org/officeDocument/2006/relationships" id="259" r:id="R5a9052db51de4f99"/>
    <p:sldId xmlns:r="http://schemas.openxmlformats.org/officeDocument/2006/relationships" id="260" r:id="R817c6b6631a7449c"/>
    <p:sldId xmlns:r="http://schemas.openxmlformats.org/officeDocument/2006/relationships" id="261" r:id="Rfc3983b4ce364b7c"/>
    <p:sldId xmlns:r="http://schemas.openxmlformats.org/officeDocument/2006/relationships" id="262" r:id="R644507f12caf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6093c05dc40f5" /><Relationship Type="http://schemas.openxmlformats.org/officeDocument/2006/relationships/slide" Target="/ppt/slides/slide1.xml" Id="Rb1623c2ae7204163" /><Relationship Type="http://schemas.openxmlformats.org/officeDocument/2006/relationships/slide" Target="/ppt/slides/slide2.xml" Id="Rfb385085db074ab2" /><Relationship Type="http://schemas.openxmlformats.org/officeDocument/2006/relationships/slide" Target="/ppt/slides/slide3.xml" Id="Raa7c12abe0b34a04" /><Relationship Type="http://schemas.openxmlformats.org/officeDocument/2006/relationships/slide" Target="/ppt/slides/slide4.xml" Id="R5a9052db51de4f99" /><Relationship Type="http://schemas.openxmlformats.org/officeDocument/2006/relationships/slide" Target="/ppt/slides/slide5.xml" Id="R817c6b6631a7449c" /><Relationship Type="http://schemas.openxmlformats.org/officeDocument/2006/relationships/slide" Target="/ppt/slides/slide6.xml" Id="Rfc3983b4ce364b7c" /><Relationship Type="http://schemas.openxmlformats.org/officeDocument/2006/relationships/slide" Target="/ppt/slides/slide7.xml" Id="R644507f12caf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4e70422a041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f1b8bf9b34d7f" /><Relationship Type="http://schemas.openxmlformats.org/officeDocument/2006/relationships/theme" Target="/ppt/slideMasters/theme/theme1.xml" Id="Rbfd310cddbe2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f1b8bf9b3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9b820e3a14c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c05a53426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dbcacb07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06ae7618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810dabbf541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d2676c92c49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783922abe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2 136 979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LINDBERG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Vassumveien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916 775 636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 FORVALTNING AS</a:t>
            </a:r>
          </a:p>
        </p:txBody>
      </p:sp>
    </p:spTree>
  </p:cSld>
  <p:clrMapOvr>
    <a:masterClrMapping xmlns:a="http://schemas.openxmlformats.org/drawingml/2006/main"/>
  </p:clrMapOvr>
</p:sld>
</file>