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d2c989ea2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b6f9746e84458"/>
  </p:sldMasterIdLst>
  <p:sldIdLst>
    <p:sldId xmlns:r="http://schemas.openxmlformats.org/officeDocument/2006/relationships" id="256" r:id="Re6b85b8cfb0049f7"/>
    <p:sldId xmlns:r="http://schemas.openxmlformats.org/officeDocument/2006/relationships" id="257" r:id="Re6d4bec6ee944292"/>
    <p:sldId xmlns:r="http://schemas.openxmlformats.org/officeDocument/2006/relationships" id="258" r:id="Rf8074945b59d4bfe"/>
    <p:sldId xmlns:r="http://schemas.openxmlformats.org/officeDocument/2006/relationships" id="259" r:id="R434f2b10c3724250"/>
    <p:sldId xmlns:r="http://schemas.openxmlformats.org/officeDocument/2006/relationships" id="260" r:id="Rdded590f12e84a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b6f9746e84458" /><Relationship Type="http://schemas.openxmlformats.org/officeDocument/2006/relationships/slide" Target="/ppt/slides/slide1.xml" Id="Re6b85b8cfb0049f7" /><Relationship Type="http://schemas.openxmlformats.org/officeDocument/2006/relationships/slide" Target="/ppt/slides/slide2.xml" Id="Re6d4bec6ee944292" /><Relationship Type="http://schemas.openxmlformats.org/officeDocument/2006/relationships/slide" Target="/ppt/slides/slide3.xml" Id="Rf8074945b59d4bfe" /><Relationship Type="http://schemas.openxmlformats.org/officeDocument/2006/relationships/slide" Target="/ppt/slides/slide4.xml" Id="R434f2b10c3724250" /><Relationship Type="http://schemas.openxmlformats.org/officeDocument/2006/relationships/slide" Target="/ppt/slides/slide5.xml" Id="Rdded590f12e84a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9903d348a44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a336fac64047" /><Relationship Type="http://schemas.openxmlformats.org/officeDocument/2006/relationships/theme" Target="/ppt/slideMasters/theme/theme1.xml" Id="Rcfe1101015a8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aa336fac6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beeb2be3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9b651b1bb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cfd8c070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3884dc9fe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4027b53a6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