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1af245897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37e13225314c3e"/>
  </p:sldMasterIdLst>
  <p:sldIdLst>
    <p:sldId xmlns:r="http://schemas.openxmlformats.org/officeDocument/2006/relationships" id="256" r:id="Rabf8dafef631445b"/>
    <p:sldId xmlns:r="http://schemas.openxmlformats.org/officeDocument/2006/relationships" id="257" r:id="Re794c58ec4bf49e6"/>
    <p:sldId xmlns:r="http://schemas.openxmlformats.org/officeDocument/2006/relationships" id="258" r:id="R559c5add2ee043c2"/>
    <p:sldId xmlns:r="http://schemas.openxmlformats.org/officeDocument/2006/relationships" id="259" r:id="R5b4e5c97827c489a"/>
    <p:sldId xmlns:r="http://schemas.openxmlformats.org/officeDocument/2006/relationships" id="260" r:id="R95140c6a22854178"/>
    <p:sldId xmlns:r="http://schemas.openxmlformats.org/officeDocument/2006/relationships" id="261" r:id="R7a6aec0ab465425f"/>
    <p:sldId xmlns:r="http://schemas.openxmlformats.org/officeDocument/2006/relationships" id="262" r:id="R5327e5cd344046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37e13225314c3e" /><Relationship Type="http://schemas.openxmlformats.org/officeDocument/2006/relationships/slide" Target="/ppt/slides/slide1.xml" Id="Rabf8dafef631445b" /><Relationship Type="http://schemas.openxmlformats.org/officeDocument/2006/relationships/slide" Target="/ppt/slides/slide2.xml" Id="Re794c58ec4bf49e6" /><Relationship Type="http://schemas.openxmlformats.org/officeDocument/2006/relationships/slide" Target="/ppt/slides/slide3.xml" Id="R559c5add2ee043c2" /><Relationship Type="http://schemas.openxmlformats.org/officeDocument/2006/relationships/slide" Target="/ppt/slides/slide4.xml" Id="R5b4e5c97827c489a" /><Relationship Type="http://schemas.openxmlformats.org/officeDocument/2006/relationships/slide" Target="/ppt/slides/slide5.xml" Id="R95140c6a22854178" /><Relationship Type="http://schemas.openxmlformats.org/officeDocument/2006/relationships/slide" Target="/ppt/slides/slide6.xml" Id="R7a6aec0ab465425f" /><Relationship Type="http://schemas.openxmlformats.org/officeDocument/2006/relationships/slide" Target="/ppt/slides/slide7.xml" Id="R5327e5cd344046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6268e7e05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14eaa9d3b4667" /><Relationship Type="http://schemas.openxmlformats.org/officeDocument/2006/relationships/theme" Target="/ppt/slideMasters/theme/theme1.xml" Id="Rb86e0bd65e58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214eaa9d3b46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606861d7c45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077bc4bbc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3983218ef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a4988d02c45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916638eb147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d70f91a34a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9a32effec4c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74 900 475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75 706 061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Bøe Gulliksen, Seladons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916 688 768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