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6f65255994d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c0521cf4b4d25"/>
  </p:sldMasterIdLst>
  <p:sldIdLst>
    <p:sldId xmlns:r="http://schemas.openxmlformats.org/officeDocument/2006/relationships" id="256" r:id="R6136b03c026340f3"/>
    <p:sldId xmlns:r="http://schemas.openxmlformats.org/officeDocument/2006/relationships" id="257" r:id="R5e2703ee51ae43d0"/>
    <p:sldId xmlns:r="http://schemas.openxmlformats.org/officeDocument/2006/relationships" id="258" r:id="R9f93901fb5c54d59"/>
    <p:sldId xmlns:r="http://schemas.openxmlformats.org/officeDocument/2006/relationships" id="259" r:id="Re8d83bb3bfe44eb9"/>
    <p:sldId xmlns:r="http://schemas.openxmlformats.org/officeDocument/2006/relationships" id="260" r:id="Rc9b5d699846342ec"/>
    <p:sldId xmlns:r="http://schemas.openxmlformats.org/officeDocument/2006/relationships" id="261" r:id="Ra84842f8f55a44ce"/>
    <p:sldId xmlns:r="http://schemas.openxmlformats.org/officeDocument/2006/relationships" id="262" r:id="Reedb614a17e7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c0521cf4b4d25" /><Relationship Type="http://schemas.openxmlformats.org/officeDocument/2006/relationships/slide" Target="/ppt/slides/slide1.xml" Id="R6136b03c026340f3" /><Relationship Type="http://schemas.openxmlformats.org/officeDocument/2006/relationships/slide" Target="/ppt/slides/slide2.xml" Id="R5e2703ee51ae43d0" /><Relationship Type="http://schemas.openxmlformats.org/officeDocument/2006/relationships/slide" Target="/ppt/slides/slide3.xml" Id="R9f93901fb5c54d59" /><Relationship Type="http://schemas.openxmlformats.org/officeDocument/2006/relationships/slide" Target="/ppt/slides/slide4.xml" Id="Re8d83bb3bfe44eb9" /><Relationship Type="http://schemas.openxmlformats.org/officeDocument/2006/relationships/slide" Target="/ppt/slides/slide5.xml" Id="Rc9b5d699846342ec" /><Relationship Type="http://schemas.openxmlformats.org/officeDocument/2006/relationships/slide" Target="/ppt/slides/slide6.xml" Id="Ra84842f8f55a44ce" /><Relationship Type="http://schemas.openxmlformats.org/officeDocument/2006/relationships/slide" Target="/ppt/slides/slide7.xml" Id="Reedb614a17e7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8b6e04fc241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8064830bd4382" /><Relationship Type="http://schemas.openxmlformats.org/officeDocument/2006/relationships/theme" Target="/ppt/slideMasters/theme/theme1.xml" Id="R6221bfb2bcdf42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58064830bd43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fb777dc79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36fc0d28746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90fe2828046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6448b68f4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2bc66ba3c42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4486ec1374c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ce157cc3a48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EASY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EASY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21 099 754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8 231 774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6 361 669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4 175 057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12 339 603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post@easya.no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www.easya.no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916 643 098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