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1e3ff978a74a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cf8f115b2c4d28"/>
  </p:sldMasterIdLst>
  <p:sldIdLst>
    <p:sldId xmlns:r="http://schemas.openxmlformats.org/officeDocument/2006/relationships" id="256" r:id="R27b233cd37a740f1"/>
    <p:sldId xmlns:r="http://schemas.openxmlformats.org/officeDocument/2006/relationships" id="257" r:id="R80baaae4bc884f53"/>
    <p:sldId xmlns:r="http://schemas.openxmlformats.org/officeDocument/2006/relationships" id="258" r:id="R841dde54ec854891"/>
    <p:sldId xmlns:r="http://schemas.openxmlformats.org/officeDocument/2006/relationships" id="259" r:id="Rb8a31535c8354551"/>
    <p:sldId xmlns:r="http://schemas.openxmlformats.org/officeDocument/2006/relationships" id="260" r:id="Rd2683781c7dd4db3"/>
    <p:sldId xmlns:r="http://schemas.openxmlformats.org/officeDocument/2006/relationships" id="261" r:id="R1c06b914cf7d400f"/>
    <p:sldId xmlns:r="http://schemas.openxmlformats.org/officeDocument/2006/relationships" id="262" r:id="Re5d38b332cc648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cf8f115b2c4d28" /><Relationship Type="http://schemas.openxmlformats.org/officeDocument/2006/relationships/slide" Target="/ppt/slides/slide1.xml" Id="R27b233cd37a740f1" /><Relationship Type="http://schemas.openxmlformats.org/officeDocument/2006/relationships/slide" Target="/ppt/slides/slide2.xml" Id="R80baaae4bc884f53" /><Relationship Type="http://schemas.openxmlformats.org/officeDocument/2006/relationships/slide" Target="/ppt/slides/slide3.xml" Id="R841dde54ec854891" /><Relationship Type="http://schemas.openxmlformats.org/officeDocument/2006/relationships/slide" Target="/ppt/slides/slide4.xml" Id="Rb8a31535c8354551" /><Relationship Type="http://schemas.openxmlformats.org/officeDocument/2006/relationships/slide" Target="/ppt/slides/slide5.xml" Id="Rd2683781c7dd4db3" /><Relationship Type="http://schemas.openxmlformats.org/officeDocument/2006/relationships/slide" Target="/ppt/slides/slide6.xml" Id="R1c06b914cf7d400f" /><Relationship Type="http://schemas.openxmlformats.org/officeDocument/2006/relationships/slide" Target="/ppt/slides/slide7.xml" Id="Re5d38b332cc648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bbdd703a7242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b3e4500cc247bd" /><Relationship Type="http://schemas.openxmlformats.org/officeDocument/2006/relationships/theme" Target="/ppt/slideMasters/theme/theme1.xml" Id="R5760818e85b24a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b3e4500cc247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d239ac9834e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e27293a2843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6514b293f40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5f5213c6644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8e1ef29e049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7eb5eeaf447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0bbb5f4584c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SKJERVEN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SKJERVEN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SKJERVEN ACCOUNTING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SKJERVEN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SKJERVEN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SKJERVEN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688 991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2 278 123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2 281 456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SKJERVEN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VIBEKE SKJERVEN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SKJERVEN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Veraåsen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vibeke@skjervenaccounting.no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916 630 913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SKJERVEN ACCOUNTING AS</a:t>
            </a:r>
          </a:p>
        </p:txBody>
      </p:sp>
    </p:spTree>
  </p:cSld>
  <p:clrMapOvr>
    <a:masterClrMapping xmlns:a="http://schemas.openxmlformats.org/drawingml/2006/main"/>
  </p:clrMapOvr>
</p:sld>
</file>