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a6f00ba43a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e592b655b84b84"/>
  </p:sldMasterIdLst>
  <p:sldIdLst>
    <p:sldId xmlns:r="http://schemas.openxmlformats.org/officeDocument/2006/relationships" id="256" r:id="R87d6419beaa94f94"/>
    <p:sldId xmlns:r="http://schemas.openxmlformats.org/officeDocument/2006/relationships" id="257" r:id="R352ddc53f27b44ea"/>
    <p:sldId xmlns:r="http://schemas.openxmlformats.org/officeDocument/2006/relationships" id="258" r:id="Rb2e891faf80740fa"/>
    <p:sldId xmlns:r="http://schemas.openxmlformats.org/officeDocument/2006/relationships" id="259" r:id="R8009e8c2ccaa447c"/>
    <p:sldId xmlns:r="http://schemas.openxmlformats.org/officeDocument/2006/relationships" id="260" r:id="Rc2852d93be5242fb"/>
    <p:sldId xmlns:r="http://schemas.openxmlformats.org/officeDocument/2006/relationships" id="261" r:id="R868003cd0063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592b655b84b84" /><Relationship Type="http://schemas.openxmlformats.org/officeDocument/2006/relationships/slide" Target="/ppt/slides/slide1.xml" Id="R87d6419beaa94f94" /><Relationship Type="http://schemas.openxmlformats.org/officeDocument/2006/relationships/slide" Target="/ppt/slides/slide2.xml" Id="R352ddc53f27b44ea" /><Relationship Type="http://schemas.openxmlformats.org/officeDocument/2006/relationships/slide" Target="/ppt/slides/slide3.xml" Id="Rb2e891faf80740fa" /><Relationship Type="http://schemas.openxmlformats.org/officeDocument/2006/relationships/slide" Target="/ppt/slides/slide4.xml" Id="R8009e8c2ccaa447c" /><Relationship Type="http://schemas.openxmlformats.org/officeDocument/2006/relationships/slide" Target="/ppt/slides/slide5.xml" Id="Rc2852d93be5242fb" /><Relationship Type="http://schemas.openxmlformats.org/officeDocument/2006/relationships/slide" Target="/ppt/slides/slide6.xml" Id="R868003cd0063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86ca3cd464c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a8146b29b40d4" /><Relationship Type="http://schemas.openxmlformats.org/officeDocument/2006/relationships/theme" Target="/ppt/slideMasters/theme/theme1.xml" Id="R1f51bd89aae142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ba8146b29b40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f65f19ee842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78600af00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01b409276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d280822df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f24062c1947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a7a3703b648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Veraåsen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vibeke@skjervenaccounting.no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