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46fce1e8c45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d7d04b31bd4ebc"/>
  </p:sldMasterIdLst>
  <p:sldIdLst>
    <p:sldId xmlns:r="http://schemas.openxmlformats.org/officeDocument/2006/relationships" id="256" r:id="R5e9cd42222284f05"/>
    <p:sldId xmlns:r="http://schemas.openxmlformats.org/officeDocument/2006/relationships" id="257" r:id="R2c1ec1dc4a7a4d63"/>
    <p:sldId xmlns:r="http://schemas.openxmlformats.org/officeDocument/2006/relationships" id="258" r:id="R24311cde08234695"/>
    <p:sldId xmlns:r="http://schemas.openxmlformats.org/officeDocument/2006/relationships" id="259" r:id="R159135897ba649e0"/>
    <p:sldId xmlns:r="http://schemas.openxmlformats.org/officeDocument/2006/relationships" id="260" r:id="R686af2b6f411418e"/>
    <p:sldId xmlns:r="http://schemas.openxmlformats.org/officeDocument/2006/relationships" id="261" r:id="R29e65d4282e94bf6"/>
    <p:sldId xmlns:r="http://schemas.openxmlformats.org/officeDocument/2006/relationships" id="262" r:id="R17ea367602fb41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7d04b31bd4ebc" /><Relationship Type="http://schemas.openxmlformats.org/officeDocument/2006/relationships/slide" Target="/ppt/slides/slide1.xml" Id="R5e9cd42222284f05" /><Relationship Type="http://schemas.openxmlformats.org/officeDocument/2006/relationships/slide" Target="/ppt/slides/slide2.xml" Id="R2c1ec1dc4a7a4d63" /><Relationship Type="http://schemas.openxmlformats.org/officeDocument/2006/relationships/slide" Target="/ppt/slides/slide3.xml" Id="R24311cde08234695" /><Relationship Type="http://schemas.openxmlformats.org/officeDocument/2006/relationships/slide" Target="/ppt/slides/slide4.xml" Id="R159135897ba649e0" /><Relationship Type="http://schemas.openxmlformats.org/officeDocument/2006/relationships/slide" Target="/ppt/slides/slide5.xml" Id="R686af2b6f411418e" /><Relationship Type="http://schemas.openxmlformats.org/officeDocument/2006/relationships/slide" Target="/ppt/slides/slide6.xml" Id="R29e65d4282e94bf6" /><Relationship Type="http://schemas.openxmlformats.org/officeDocument/2006/relationships/slide" Target="/ppt/slides/slide7.xml" Id="R17ea367602fb41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6fdf7a78a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23813f9454465" /><Relationship Type="http://schemas.openxmlformats.org/officeDocument/2006/relationships/theme" Target="/ppt/slideMasters/theme/theme1.xml" Id="R7d7a30b0969d40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023813f945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ccd3d7449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f85ea73c5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a966c3d9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dbcc05dc7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34dad9a3f43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568efe156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5c16fdf65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60 005 828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7 148 752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4 888 102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28 953 450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916 589 085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 AS</a:t>
            </a:r>
          </a:p>
        </p:txBody>
      </p:sp>
    </p:spTree>
  </p:cSld>
  <p:clrMapOvr>
    <a:masterClrMapping xmlns:a="http://schemas.openxmlformats.org/drawingml/2006/main"/>
  </p:clrMapOvr>
</p:sld>
</file>