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e0c527d73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b01e4622f4b4f"/>
  </p:sldMasterIdLst>
  <p:sldIdLst>
    <p:sldId xmlns:r="http://schemas.openxmlformats.org/officeDocument/2006/relationships" id="256" r:id="Re4f8de90a4f44340"/>
    <p:sldId xmlns:r="http://schemas.openxmlformats.org/officeDocument/2006/relationships" id="257" r:id="R0ecbd66e40ff4624"/>
    <p:sldId xmlns:r="http://schemas.openxmlformats.org/officeDocument/2006/relationships" id="258" r:id="R5a566ac2d0904e4a"/>
    <p:sldId xmlns:r="http://schemas.openxmlformats.org/officeDocument/2006/relationships" id="259" r:id="R0024c3f8bb7a4562"/>
    <p:sldId xmlns:r="http://schemas.openxmlformats.org/officeDocument/2006/relationships" id="260" r:id="R2a52d598958b47e2"/>
    <p:sldId xmlns:r="http://schemas.openxmlformats.org/officeDocument/2006/relationships" id="261" r:id="R4b721d260053491b"/>
    <p:sldId xmlns:r="http://schemas.openxmlformats.org/officeDocument/2006/relationships" id="262" r:id="Rcc22b58d0fef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b01e4622f4b4f" /><Relationship Type="http://schemas.openxmlformats.org/officeDocument/2006/relationships/slide" Target="/ppt/slides/slide1.xml" Id="Re4f8de90a4f44340" /><Relationship Type="http://schemas.openxmlformats.org/officeDocument/2006/relationships/slide" Target="/ppt/slides/slide2.xml" Id="R0ecbd66e40ff4624" /><Relationship Type="http://schemas.openxmlformats.org/officeDocument/2006/relationships/slide" Target="/ppt/slides/slide3.xml" Id="R5a566ac2d0904e4a" /><Relationship Type="http://schemas.openxmlformats.org/officeDocument/2006/relationships/slide" Target="/ppt/slides/slide4.xml" Id="R0024c3f8bb7a4562" /><Relationship Type="http://schemas.openxmlformats.org/officeDocument/2006/relationships/slide" Target="/ppt/slides/slide5.xml" Id="R2a52d598958b47e2" /><Relationship Type="http://schemas.openxmlformats.org/officeDocument/2006/relationships/slide" Target="/ppt/slides/slide6.xml" Id="R4b721d260053491b" /><Relationship Type="http://schemas.openxmlformats.org/officeDocument/2006/relationships/slide" Target="/ppt/slides/slide7.xml" Id="Rcc22b58d0fef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fc4be3e82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051bb699477d" /><Relationship Type="http://schemas.openxmlformats.org/officeDocument/2006/relationships/theme" Target="/ppt/slideMasters/theme/theme1.xml" Id="R754d8d67da54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6051bb699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fc7ed166b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110c67e11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4316b0cc5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21311ef5f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2631e49a4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ada7afdbb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3be392615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181 599 234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191 627 260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KRISTINE BEER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Beer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