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f904a83d0e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f67fa6ca0435c"/>
  </p:sldMasterIdLst>
  <p:sldIdLst>
    <p:sldId xmlns:r="http://schemas.openxmlformats.org/officeDocument/2006/relationships" id="256" r:id="R99f74951c39d45b2"/>
    <p:sldId xmlns:r="http://schemas.openxmlformats.org/officeDocument/2006/relationships" id="257" r:id="Ra9f83ff5dada436b"/>
    <p:sldId xmlns:r="http://schemas.openxmlformats.org/officeDocument/2006/relationships" id="258" r:id="Rd0ec42090b1b4503"/>
    <p:sldId xmlns:r="http://schemas.openxmlformats.org/officeDocument/2006/relationships" id="259" r:id="R6ed3f20494ff4f5b"/>
    <p:sldId xmlns:r="http://schemas.openxmlformats.org/officeDocument/2006/relationships" id="260" r:id="R6c22b0eaa1c546cd"/>
    <p:sldId xmlns:r="http://schemas.openxmlformats.org/officeDocument/2006/relationships" id="261" r:id="Re8201dd9369c4980"/>
    <p:sldId xmlns:r="http://schemas.openxmlformats.org/officeDocument/2006/relationships" id="262" r:id="R3d149715fd8546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f67fa6ca0435c" /><Relationship Type="http://schemas.openxmlformats.org/officeDocument/2006/relationships/slide" Target="/ppt/slides/slide1.xml" Id="R99f74951c39d45b2" /><Relationship Type="http://schemas.openxmlformats.org/officeDocument/2006/relationships/slide" Target="/ppt/slides/slide2.xml" Id="Ra9f83ff5dada436b" /><Relationship Type="http://schemas.openxmlformats.org/officeDocument/2006/relationships/slide" Target="/ppt/slides/slide3.xml" Id="Rd0ec42090b1b4503" /><Relationship Type="http://schemas.openxmlformats.org/officeDocument/2006/relationships/slide" Target="/ppt/slides/slide4.xml" Id="R6ed3f20494ff4f5b" /><Relationship Type="http://schemas.openxmlformats.org/officeDocument/2006/relationships/slide" Target="/ppt/slides/slide5.xml" Id="R6c22b0eaa1c546cd" /><Relationship Type="http://schemas.openxmlformats.org/officeDocument/2006/relationships/slide" Target="/ppt/slides/slide6.xml" Id="Re8201dd9369c4980" /><Relationship Type="http://schemas.openxmlformats.org/officeDocument/2006/relationships/slide" Target="/ppt/slides/slide7.xml" Id="R3d149715fd8546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469d917b3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f406a3e714492" /><Relationship Type="http://schemas.openxmlformats.org/officeDocument/2006/relationships/theme" Target="/ppt/slideMasters/theme/theme1.xml" Id="Ra11d78147752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f406a3e71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64b63eb97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6618ab10246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e89f3a09b4b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570a836ff4c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99fa9150a4d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925df211049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eca1a56b3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 ACCOUNTING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1 416 524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LJØKJELL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Valgrindvegen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916 571 267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TL ACCOUNTING AS</a:t>
            </a:r>
          </a:p>
        </p:txBody>
      </p:sp>
    </p:spTree>
  </p:cSld>
  <p:clrMapOvr>
    <a:masterClrMapping xmlns:a="http://schemas.openxmlformats.org/drawingml/2006/main"/>
  </p:clrMapOvr>
</p:sld>
</file>