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027359553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b8b8dfd6c453b"/>
  </p:sldMasterIdLst>
  <p:sldIdLst>
    <p:sldId xmlns:r="http://schemas.openxmlformats.org/officeDocument/2006/relationships" id="256" r:id="R6c517db1f0ae4ced"/>
    <p:sldId xmlns:r="http://schemas.openxmlformats.org/officeDocument/2006/relationships" id="257" r:id="Rb1271e4c87c749e5"/>
    <p:sldId xmlns:r="http://schemas.openxmlformats.org/officeDocument/2006/relationships" id="258" r:id="R2111793115164e54"/>
    <p:sldId xmlns:r="http://schemas.openxmlformats.org/officeDocument/2006/relationships" id="259" r:id="Rd5b04be1a7584d91"/>
    <p:sldId xmlns:r="http://schemas.openxmlformats.org/officeDocument/2006/relationships" id="260" r:id="R850975ecf95d494e"/>
    <p:sldId xmlns:r="http://schemas.openxmlformats.org/officeDocument/2006/relationships" id="261" r:id="Rd328974c90bb4e3d"/>
    <p:sldId xmlns:r="http://schemas.openxmlformats.org/officeDocument/2006/relationships" id="262" r:id="Rae545a32bb1f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b8b8dfd6c453b" /><Relationship Type="http://schemas.openxmlformats.org/officeDocument/2006/relationships/slide" Target="/ppt/slides/slide1.xml" Id="R6c517db1f0ae4ced" /><Relationship Type="http://schemas.openxmlformats.org/officeDocument/2006/relationships/slide" Target="/ppt/slides/slide2.xml" Id="Rb1271e4c87c749e5" /><Relationship Type="http://schemas.openxmlformats.org/officeDocument/2006/relationships/slide" Target="/ppt/slides/slide3.xml" Id="R2111793115164e54" /><Relationship Type="http://schemas.openxmlformats.org/officeDocument/2006/relationships/slide" Target="/ppt/slides/slide4.xml" Id="Rd5b04be1a7584d91" /><Relationship Type="http://schemas.openxmlformats.org/officeDocument/2006/relationships/slide" Target="/ppt/slides/slide5.xml" Id="R850975ecf95d494e" /><Relationship Type="http://schemas.openxmlformats.org/officeDocument/2006/relationships/slide" Target="/ppt/slides/slide6.xml" Id="Rd328974c90bb4e3d" /><Relationship Type="http://schemas.openxmlformats.org/officeDocument/2006/relationships/slide" Target="/ppt/slides/slide7.xml" Id="Rae545a32bb1f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0aa5bfc55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4630e3810480f" /><Relationship Type="http://schemas.openxmlformats.org/officeDocument/2006/relationships/theme" Target="/ppt/slideMasters/theme/theme1.xml" Id="Rd0f094acd594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4630e3810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aa706e14b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29355dab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05f5efea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76b0bab59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63bccf9ef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c8bbd446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4f5b5ad9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