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27a48dfe3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12a15e08f7460d"/>
  </p:sldMasterIdLst>
  <p:sldIdLst>
    <p:sldId xmlns:r="http://schemas.openxmlformats.org/officeDocument/2006/relationships" id="256" r:id="R86b7d4653be146ce"/>
    <p:sldId xmlns:r="http://schemas.openxmlformats.org/officeDocument/2006/relationships" id="257" r:id="Rc7dd1a1498144360"/>
    <p:sldId xmlns:r="http://schemas.openxmlformats.org/officeDocument/2006/relationships" id="258" r:id="Ref65a07191f24f1e"/>
    <p:sldId xmlns:r="http://schemas.openxmlformats.org/officeDocument/2006/relationships" id="259" r:id="R472d151ccf6e42e8"/>
    <p:sldId xmlns:r="http://schemas.openxmlformats.org/officeDocument/2006/relationships" id="260" r:id="Rdeddbfc7fcf947c7"/>
    <p:sldId xmlns:r="http://schemas.openxmlformats.org/officeDocument/2006/relationships" id="261" r:id="R4d9380fdfc694a32"/>
    <p:sldId xmlns:r="http://schemas.openxmlformats.org/officeDocument/2006/relationships" id="262" r:id="R61776556c112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2a15e08f7460d" /><Relationship Type="http://schemas.openxmlformats.org/officeDocument/2006/relationships/slide" Target="/ppt/slides/slide1.xml" Id="R86b7d4653be146ce" /><Relationship Type="http://schemas.openxmlformats.org/officeDocument/2006/relationships/slide" Target="/ppt/slides/slide2.xml" Id="Rc7dd1a1498144360" /><Relationship Type="http://schemas.openxmlformats.org/officeDocument/2006/relationships/slide" Target="/ppt/slides/slide3.xml" Id="Ref65a07191f24f1e" /><Relationship Type="http://schemas.openxmlformats.org/officeDocument/2006/relationships/slide" Target="/ppt/slides/slide4.xml" Id="R472d151ccf6e42e8" /><Relationship Type="http://schemas.openxmlformats.org/officeDocument/2006/relationships/slide" Target="/ppt/slides/slide5.xml" Id="Rdeddbfc7fcf947c7" /><Relationship Type="http://schemas.openxmlformats.org/officeDocument/2006/relationships/slide" Target="/ppt/slides/slide6.xml" Id="R4d9380fdfc694a32" /><Relationship Type="http://schemas.openxmlformats.org/officeDocument/2006/relationships/slide" Target="/ppt/slides/slide7.xml" Id="R61776556c112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f37a85c3943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52f9b3363494d" /><Relationship Type="http://schemas.openxmlformats.org/officeDocument/2006/relationships/theme" Target="/ppt/slideMasters/theme/theme1.xml" Id="Rc481adff489a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852f9b336349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424e0c7d248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f54b4dc464f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30c114696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153cd5475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c5f317e65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08cd0e8624e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61fad3147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HEIER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3 014 023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9 428 353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Raveien 340A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916 541 856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