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a10673db2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a973057674cef"/>
  </p:sldMasterIdLst>
  <p:sldIdLst>
    <p:sldId xmlns:r="http://schemas.openxmlformats.org/officeDocument/2006/relationships" id="256" r:id="Rea0434a2899940ed"/>
    <p:sldId xmlns:r="http://schemas.openxmlformats.org/officeDocument/2006/relationships" id="257" r:id="Rb8a1aa4fef6b4be9"/>
    <p:sldId xmlns:r="http://schemas.openxmlformats.org/officeDocument/2006/relationships" id="258" r:id="Rb62c59e8eba84224"/>
    <p:sldId xmlns:r="http://schemas.openxmlformats.org/officeDocument/2006/relationships" id="259" r:id="R3389fd6fd29146ce"/>
    <p:sldId xmlns:r="http://schemas.openxmlformats.org/officeDocument/2006/relationships" id="260" r:id="R14542642c25b4d36"/>
    <p:sldId xmlns:r="http://schemas.openxmlformats.org/officeDocument/2006/relationships" id="261" r:id="Rc9caa4e1de33423e"/>
    <p:sldId xmlns:r="http://schemas.openxmlformats.org/officeDocument/2006/relationships" id="262" r:id="R6f57bbc41f6d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a973057674cef" /><Relationship Type="http://schemas.openxmlformats.org/officeDocument/2006/relationships/slide" Target="/ppt/slides/slide1.xml" Id="Rea0434a2899940ed" /><Relationship Type="http://schemas.openxmlformats.org/officeDocument/2006/relationships/slide" Target="/ppt/slides/slide2.xml" Id="Rb8a1aa4fef6b4be9" /><Relationship Type="http://schemas.openxmlformats.org/officeDocument/2006/relationships/slide" Target="/ppt/slides/slide3.xml" Id="Rb62c59e8eba84224" /><Relationship Type="http://schemas.openxmlformats.org/officeDocument/2006/relationships/slide" Target="/ppt/slides/slide4.xml" Id="R3389fd6fd29146ce" /><Relationship Type="http://schemas.openxmlformats.org/officeDocument/2006/relationships/slide" Target="/ppt/slides/slide5.xml" Id="R14542642c25b4d36" /><Relationship Type="http://schemas.openxmlformats.org/officeDocument/2006/relationships/slide" Target="/ppt/slides/slide6.xml" Id="Rc9caa4e1de33423e" /><Relationship Type="http://schemas.openxmlformats.org/officeDocument/2006/relationships/slide" Target="/ppt/slides/slide7.xml" Id="R6f57bbc41f6d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3a5e3d828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87fdc70ed4cf2" /><Relationship Type="http://schemas.openxmlformats.org/officeDocument/2006/relationships/theme" Target="/ppt/slideMasters/theme/theme1.xml" Id="Rf029149db23b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87fdc70ed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94d8528b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22993885b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efe1b69a7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59e17ad19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9f130bc73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8aabfe4d9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e091ec71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14 496 838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