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a8df1e206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dc0989b744bec"/>
  </p:sldMasterIdLst>
  <p:sldIdLst>
    <p:sldId xmlns:r="http://schemas.openxmlformats.org/officeDocument/2006/relationships" id="256" r:id="R50110c998e764d16"/>
    <p:sldId xmlns:r="http://schemas.openxmlformats.org/officeDocument/2006/relationships" id="257" r:id="R81edbf0e97c048d9"/>
    <p:sldId xmlns:r="http://schemas.openxmlformats.org/officeDocument/2006/relationships" id="258" r:id="R0c06a48e34d34ab1"/>
    <p:sldId xmlns:r="http://schemas.openxmlformats.org/officeDocument/2006/relationships" id="259" r:id="R774999821f994ae3"/>
    <p:sldId xmlns:r="http://schemas.openxmlformats.org/officeDocument/2006/relationships" id="260" r:id="R842e3b50b9b648e1"/>
    <p:sldId xmlns:r="http://schemas.openxmlformats.org/officeDocument/2006/relationships" id="261" r:id="Rec8fbcc92177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dc0989b744bec" /><Relationship Type="http://schemas.openxmlformats.org/officeDocument/2006/relationships/slide" Target="/ppt/slides/slide1.xml" Id="R50110c998e764d16" /><Relationship Type="http://schemas.openxmlformats.org/officeDocument/2006/relationships/slide" Target="/ppt/slides/slide2.xml" Id="R81edbf0e97c048d9" /><Relationship Type="http://schemas.openxmlformats.org/officeDocument/2006/relationships/slide" Target="/ppt/slides/slide3.xml" Id="R0c06a48e34d34ab1" /><Relationship Type="http://schemas.openxmlformats.org/officeDocument/2006/relationships/slide" Target="/ppt/slides/slide4.xml" Id="R774999821f994ae3" /><Relationship Type="http://schemas.openxmlformats.org/officeDocument/2006/relationships/slide" Target="/ppt/slides/slide5.xml" Id="R842e3b50b9b648e1" /><Relationship Type="http://schemas.openxmlformats.org/officeDocument/2006/relationships/slide" Target="/ppt/slides/slide6.xml" Id="Rec8fbcc92177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728e99d99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0e4eb68d4b63" /><Relationship Type="http://schemas.openxmlformats.org/officeDocument/2006/relationships/theme" Target="/ppt/slideMasters/theme/theme1.xml" Id="R5b9183beafe4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00e4eb68d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5c664f52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87f82622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9dbf99de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ece4ab2b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7f725e28c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6b3a6b1c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