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7d96d44f4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1a3b171dc4f07"/>
  </p:sldMasterIdLst>
  <p:sldIdLst>
    <p:sldId xmlns:r="http://schemas.openxmlformats.org/officeDocument/2006/relationships" id="256" r:id="R1c858eac7d504987"/>
    <p:sldId xmlns:r="http://schemas.openxmlformats.org/officeDocument/2006/relationships" id="257" r:id="Re777a574a93a4fc1"/>
    <p:sldId xmlns:r="http://schemas.openxmlformats.org/officeDocument/2006/relationships" id="258" r:id="R20aab16c66a14b34"/>
    <p:sldId xmlns:r="http://schemas.openxmlformats.org/officeDocument/2006/relationships" id="259" r:id="Rfa890aec0cec4dbb"/>
    <p:sldId xmlns:r="http://schemas.openxmlformats.org/officeDocument/2006/relationships" id="260" r:id="Ra6a5896f4e014daa"/>
    <p:sldId xmlns:r="http://schemas.openxmlformats.org/officeDocument/2006/relationships" id="261" r:id="Rb37497a537d94d2e"/>
    <p:sldId xmlns:r="http://schemas.openxmlformats.org/officeDocument/2006/relationships" id="262" r:id="Rb5390e43fe58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1a3b171dc4f07" /><Relationship Type="http://schemas.openxmlformats.org/officeDocument/2006/relationships/slide" Target="/ppt/slides/slide1.xml" Id="R1c858eac7d504987" /><Relationship Type="http://schemas.openxmlformats.org/officeDocument/2006/relationships/slide" Target="/ppt/slides/slide2.xml" Id="Re777a574a93a4fc1" /><Relationship Type="http://schemas.openxmlformats.org/officeDocument/2006/relationships/slide" Target="/ppt/slides/slide3.xml" Id="R20aab16c66a14b34" /><Relationship Type="http://schemas.openxmlformats.org/officeDocument/2006/relationships/slide" Target="/ppt/slides/slide4.xml" Id="Rfa890aec0cec4dbb" /><Relationship Type="http://schemas.openxmlformats.org/officeDocument/2006/relationships/slide" Target="/ppt/slides/slide5.xml" Id="Ra6a5896f4e014daa" /><Relationship Type="http://schemas.openxmlformats.org/officeDocument/2006/relationships/slide" Target="/ppt/slides/slide6.xml" Id="Rb37497a537d94d2e" /><Relationship Type="http://schemas.openxmlformats.org/officeDocument/2006/relationships/slide" Target="/ppt/slides/slide7.xml" Id="Rb5390e43fe58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5cafa2d4a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68ca2a554b54" /><Relationship Type="http://schemas.openxmlformats.org/officeDocument/2006/relationships/theme" Target="/ppt/slideMasters/theme/theme1.xml" Id="R46b4b69c5afd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268ca2a55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8259290f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21a5e65d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8143ed00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bb943a8f4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7035dad00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ddd01560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74a22b52d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