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315fa390f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48d4428854856"/>
  </p:sldMasterIdLst>
  <p:sldIdLst>
    <p:sldId xmlns:r="http://schemas.openxmlformats.org/officeDocument/2006/relationships" id="256" r:id="R7c8f9e8a4e0d44d3"/>
    <p:sldId xmlns:r="http://schemas.openxmlformats.org/officeDocument/2006/relationships" id="257" r:id="R71ba36b87fc04a79"/>
    <p:sldId xmlns:r="http://schemas.openxmlformats.org/officeDocument/2006/relationships" id="258" r:id="R22100fc10b5a48cd"/>
    <p:sldId xmlns:r="http://schemas.openxmlformats.org/officeDocument/2006/relationships" id="259" r:id="R673b119c502e43a2"/>
    <p:sldId xmlns:r="http://schemas.openxmlformats.org/officeDocument/2006/relationships" id="260" r:id="R92a42a1e927b454f"/>
    <p:sldId xmlns:r="http://schemas.openxmlformats.org/officeDocument/2006/relationships" id="261" r:id="Ra7561ba81f224ba1"/>
    <p:sldId xmlns:r="http://schemas.openxmlformats.org/officeDocument/2006/relationships" id="262" r:id="R066ffc3ef314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48d4428854856" /><Relationship Type="http://schemas.openxmlformats.org/officeDocument/2006/relationships/slide" Target="/ppt/slides/slide1.xml" Id="R7c8f9e8a4e0d44d3" /><Relationship Type="http://schemas.openxmlformats.org/officeDocument/2006/relationships/slide" Target="/ppt/slides/slide2.xml" Id="R71ba36b87fc04a79" /><Relationship Type="http://schemas.openxmlformats.org/officeDocument/2006/relationships/slide" Target="/ppt/slides/slide3.xml" Id="R22100fc10b5a48cd" /><Relationship Type="http://schemas.openxmlformats.org/officeDocument/2006/relationships/slide" Target="/ppt/slides/slide4.xml" Id="R673b119c502e43a2" /><Relationship Type="http://schemas.openxmlformats.org/officeDocument/2006/relationships/slide" Target="/ppt/slides/slide5.xml" Id="R92a42a1e927b454f" /><Relationship Type="http://schemas.openxmlformats.org/officeDocument/2006/relationships/slide" Target="/ppt/slides/slide6.xml" Id="Ra7561ba81f224ba1" /><Relationship Type="http://schemas.openxmlformats.org/officeDocument/2006/relationships/slide" Target="/ppt/slides/slide7.xml" Id="R066ffc3ef314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e43a4c2f8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6edfcf7e4c01" /><Relationship Type="http://schemas.openxmlformats.org/officeDocument/2006/relationships/theme" Target="/ppt/slideMasters/theme/theme1.xml" Id="R5d22338ce1e2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36edfcf7e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6f03ee3f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61ca3546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d0e1667f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e056f1a7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cc5702f7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cc4bd160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03d1f2a4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LANGMO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