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89a7760144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62298a6d9414b"/>
  </p:sldMasterIdLst>
  <p:sldIdLst>
    <p:sldId xmlns:r="http://schemas.openxmlformats.org/officeDocument/2006/relationships" id="256" r:id="Rba5d60da9cf04e96"/>
    <p:sldId xmlns:r="http://schemas.openxmlformats.org/officeDocument/2006/relationships" id="257" r:id="R8fc9439f9f544fb7"/>
    <p:sldId xmlns:r="http://schemas.openxmlformats.org/officeDocument/2006/relationships" id="258" r:id="R9eb04a09d9264640"/>
    <p:sldId xmlns:r="http://schemas.openxmlformats.org/officeDocument/2006/relationships" id="259" r:id="R84b6fd8e7f0b4b7d"/>
    <p:sldId xmlns:r="http://schemas.openxmlformats.org/officeDocument/2006/relationships" id="260" r:id="R6378ee3edc0d452e"/>
    <p:sldId xmlns:r="http://schemas.openxmlformats.org/officeDocument/2006/relationships" id="261" r:id="R2a8887179cba44dc"/>
    <p:sldId xmlns:r="http://schemas.openxmlformats.org/officeDocument/2006/relationships" id="262" r:id="R9fc409eb9b5f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62298a6d9414b" /><Relationship Type="http://schemas.openxmlformats.org/officeDocument/2006/relationships/slide" Target="/ppt/slides/slide1.xml" Id="Rba5d60da9cf04e96" /><Relationship Type="http://schemas.openxmlformats.org/officeDocument/2006/relationships/slide" Target="/ppt/slides/slide2.xml" Id="R8fc9439f9f544fb7" /><Relationship Type="http://schemas.openxmlformats.org/officeDocument/2006/relationships/slide" Target="/ppt/slides/slide3.xml" Id="R9eb04a09d9264640" /><Relationship Type="http://schemas.openxmlformats.org/officeDocument/2006/relationships/slide" Target="/ppt/slides/slide4.xml" Id="R84b6fd8e7f0b4b7d" /><Relationship Type="http://schemas.openxmlformats.org/officeDocument/2006/relationships/slide" Target="/ppt/slides/slide5.xml" Id="R6378ee3edc0d452e" /><Relationship Type="http://schemas.openxmlformats.org/officeDocument/2006/relationships/slide" Target="/ppt/slides/slide6.xml" Id="R2a8887179cba44dc" /><Relationship Type="http://schemas.openxmlformats.org/officeDocument/2006/relationships/slide" Target="/ppt/slides/slide7.xml" Id="R9fc409eb9b5f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5dbb7d2ba41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d5e23cf8d4e75" /><Relationship Type="http://schemas.openxmlformats.org/officeDocument/2006/relationships/theme" Target="/ppt/slideMasters/theme/theme1.xml" Id="R064b5a63a32a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d5e23cf8d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0be5895d9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113685d73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54aa79a1249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21a17463a4c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d5cda39b44f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5a963894443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d2a12409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REGNSKAP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773 223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610 351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ACCOUNTING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Holtan vei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916 370 792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