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2c6692a90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73b633e5340ec"/>
  </p:sldMasterIdLst>
  <p:sldIdLst>
    <p:sldId xmlns:r="http://schemas.openxmlformats.org/officeDocument/2006/relationships" id="256" r:id="R57468299eb0d4164"/>
    <p:sldId xmlns:r="http://schemas.openxmlformats.org/officeDocument/2006/relationships" id="257" r:id="R8f9b125367524591"/>
    <p:sldId xmlns:r="http://schemas.openxmlformats.org/officeDocument/2006/relationships" id="258" r:id="R26fde279901744eb"/>
    <p:sldId xmlns:r="http://schemas.openxmlformats.org/officeDocument/2006/relationships" id="259" r:id="R8488e359147e4607"/>
    <p:sldId xmlns:r="http://schemas.openxmlformats.org/officeDocument/2006/relationships" id="260" r:id="R2c180a05b164460a"/>
    <p:sldId xmlns:r="http://schemas.openxmlformats.org/officeDocument/2006/relationships" id="261" r:id="R36a19cc27d274003"/>
    <p:sldId xmlns:r="http://schemas.openxmlformats.org/officeDocument/2006/relationships" id="262" r:id="R23066fef2db9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73b633e5340ec" /><Relationship Type="http://schemas.openxmlformats.org/officeDocument/2006/relationships/slide" Target="/ppt/slides/slide1.xml" Id="R57468299eb0d4164" /><Relationship Type="http://schemas.openxmlformats.org/officeDocument/2006/relationships/slide" Target="/ppt/slides/slide2.xml" Id="R8f9b125367524591" /><Relationship Type="http://schemas.openxmlformats.org/officeDocument/2006/relationships/slide" Target="/ppt/slides/slide3.xml" Id="R26fde279901744eb" /><Relationship Type="http://schemas.openxmlformats.org/officeDocument/2006/relationships/slide" Target="/ppt/slides/slide4.xml" Id="R8488e359147e4607" /><Relationship Type="http://schemas.openxmlformats.org/officeDocument/2006/relationships/slide" Target="/ppt/slides/slide5.xml" Id="R2c180a05b164460a" /><Relationship Type="http://schemas.openxmlformats.org/officeDocument/2006/relationships/slide" Target="/ppt/slides/slide6.xml" Id="R36a19cc27d274003" /><Relationship Type="http://schemas.openxmlformats.org/officeDocument/2006/relationships/slide" Target="/ppt/slides/slide7.xml" Id="R23066fef2db9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33e3db8da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b6a7a7e9408f" /><Relationship Type="http://schemas.openxmlformats.org/officeDocument/2006/relationships/theme" Target="/ppt/slideMasters/theme/theme1.xml" Id="Ra512b12b4597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3b6a7a7e9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8e40ab4e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769f84e31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b95c6181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d81abc11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14b32e152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b815ea3a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6fefeac8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