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3fcd859f1b4f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82757fbaa3450c"/>
  </p:sldMasterIdLst>
  <p:sldIdLst>
    <p:sldId xmlns:r="http://schemas.openxmlformats.org/officeDocument/2006/relationships" id="256" r:id="R2ce47d07ce5e45aa"/>
    <p:sldId xmlns:r="http://schemas.openxmlformats.org/officeDocument/2006/relationships" id="257" r:id="Rd5adb236ebaf4350"/>
    <p:sldId xmlns:r="http://schemas.openxmlformats.org/officeDocument/2006/relationships" id="258" r:id="R38d1510b0c934170"/>
    <p:sldId xmlns:r="http://schemas.openxmlformats.org/officeDocument/2006/relationships" id="259" r:id="R40e0e22c98e240ef"/>
    <p:sldId xmlns:r="http://schemas.openxmlformats.org/officeDocument/2006/relationships" id="260" r:id="Rb104bc578eb54721"/>
    <p:sldId xmlns:r="http://schemas.openxmlformats.org/officeDocument/2006/relationships" id="261" r:id="R34c596687a4942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2757fbaa3450c" /><Relationship Type="http://schemas.openxmlformats.org/officeDocument/2006/relationships/slide" Target="/ppt/slides/slide1.xml" Id="R2ce47d07ce5e45aa" /><Relationship Type="http://schemas.openxmlformats.org/officeDocument/2006/relationships/slide" Target="/ppt/slides/slide2.xml" Id="Rd5adb236ebaf4350" /><Relationship Type="http://schemas.openxmlformats.org/officeDocument/2006/relationships/slide" Target="/ppt/slides/slide3.xml" Id="R38d1510b0c934170" /><Relationship Type="http://schemas.openxmlformats.org/officeDocument/2006/relationships/slide" Target="/ppt/slides/slide4.xml" Id="R40e0e22c98e240ef" /><Relationship Type="http://schemas.openxmlformats.org/officeDocument/2006/relationships/slide" Target="/ppt/slides/slide5.xml" Id="Rb104bc578eb54721" /><Relationship Type="http://schemas.openxmlformats.org/officeDocument/2006/relationships/slide" Target="/ppt/slides/slide6.xml" Id="R34c596687a4942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7ace8a88dc48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a883a4bde48c9" /><Relationship Type="http://schemas.openxmlformats.org/officeDocument/2006/relationships/theme" Target="/ppt/slideMasters/theme/theme1.xml" Id="R290626421fe34c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2a883a4bde48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555db66dd42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f94fe3cd74c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f9140b4cd43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a34f4cd1a42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21fb8463e41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d2e3f3bb948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PREBEN MEHREN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17F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916 366 647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