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9eb075aa3a42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db4da7247c4ee8"/>
  </p:sldMasterIdLst>
  <p:sldIdLst>
    <p:sldId xmlns:r="http://schemas.openxmlformats.org/officeDocument/2006/relationships" id="256" r:id="Rd5778e932883419b"/>
    <p:sldId xmlns:r="http://schemas.openxmlformats.org/officeDocument/2006/relationships" id="257" r:id="R3dc2d65c4397440b"/>
    <p:sldId xmlns:r="http://schemas.openxmlformats.org/officeDocument/2006/relationships" id="258" r:id="Rba9ffa3636334eab"/>
    <p:sldId xmlns:r="http://schemas.openxmlformats.org/officeDocument/2006/relationships" id="259" r:id="R432b09b139434c51"/>
    <p:sldId xmlns:r="http://schemas.openxmlformats.org/officeDocument/2006/relationships" id="260" r:id="R6b922fdd09cd4499"/>
    <p:sldId xmlns:r="http://schemas.openxmlformats.org/officeDocument/2006/relationships" id="261" r:id="Rccf90370d86c44e0"/>
    <p:sldId xmlns:r="http://schemas.openxmlformats.org/officeDocument/2006/relationships" id="262" r:id="R0677e2e21c5c4a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db4da7247c4ee8" /><Relationship Type="http://schemas.openxmlformats.org/officeDocument/2006/relationships/slide" Target="/ppt/slides/slide1.xml" Id="Rd5778e932883419b" /><Relationship Type="http://schemas.openxmlformats.org/officeDocument/2006/relationships/slide" Target="/ppt/slides/slide2.xml" Id="R3dc2d65c4397440b" /><Relationship Type="http://schemas.openxmlformats.org/officeDocument/2006/relationships/slide" Target="/ppt/slides/slide3.xml" Id="Rba9ffa3636334eab" /><Relationship Type="http://schemas.openxmlformats.org/officeDocument/2006/relationships/slide" Target="/ppt/slides/slide4.xml" Id="R432b09b139434c51" /><Relationship Type="http://schemas.openxmlformats.org/officeDocument/2006/relationships/slide" Target="/ppt/slides/slide5.xml" Id="R6b922fdd09cd4499" /><Relationship Type="http://schemas.openxmlformats.org/officeDocument/2006/relationships/slide" Target="/ppt/slides/slide6.xml" Id="Rccf90370d86c44e0" /><Relationship Type="http://schemas.openxmlformats.org/officeDocument/2006/relationships/slide" Target="/ppt/slides/slide7.xml" Id="R0677e2e21c5c4a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a9f9e117d24d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1c67c33a04041" /><Relationship Type="http://schemas.openxmlformats.org/officeDocument/2006/relationships/theme" Target="/ppt/slideMasters/theme/theme1.xml" Id="R519e78ae1a9f46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21c67c33a040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f2147e59a4d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6d9c802c341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15330682242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24e77a86249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02c04166246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62a8f05d444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06d2917c74a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KVERNELAND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KVERNELAND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10 777 233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33 873 987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38 008 766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INVESTERING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916 334 397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INVEST AS</a:t>
            </a:r>
          </a:p>
        </p:txBody>
      </p:sp>
    </p:spTree>
  </p:cSld>
  <p:clrMapOvr>
    <a:masterClrMapping xmlns:a="http://schemas.openxmlformats.org/drawingml/2006/main"/>
  </p:clrMapOvr>
</p:sld>
</file>