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01ed09fbb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69d756e9d42d3"/>
  </p:sldMasterIdLst>
  <p:sldIdLst>
    <p:sldId xmlns:r="http://schemas.openxmlformats.org/officeDocument/2006/relationships" id="256" r:id="Ra06eacfa38c74595"/>
    <p:sldId xmlns:r="http://schemas.openxmlformats.org/officeDocument/2006/relationships" id="257" r:id="Ra115486096034dc0"/>
    <p:sldId xmlns:r="http://schemas.openxmlformats.org/officeDocument/2006/relationships" id="258" r:id="Rdcce3ab9eff54089"/>
    <p:sldId xmlns:r="http://schemas.openxmlformats.org/officeDocument/2006/relationships" id="259" r:id="R59b2da3f59084d76"/>
    <p:sldId xmlns:r="http://schemas.openxmlformats.org/officeDocument/2006/relationships" id="260" r:id="R9d7958a626504b61"/>
    <p:sldId xmlns:r="http://schemas.openxmlformats.org/officeDocument/2006/relationships" id="261" r:id="R00c511a3473b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69d756e9d42d3" /><Relationship Type="http://schemas.openxmlformats.org/officeDocument/2006/relationships/slide" Target="/ppt/slides/slide1.xml" Id="Ra06eacfa38c74595" /><Relationship Type="http://schemas.openxmlformats.org/officeDocument/2006/relationships/slide" Target="/ppt/slides/slide2.xml" Id="Ra115486096034dc0" /><Relationship Type="http://schemas.openxmlformats.org/officeDocument/2006/relationships/slide" Target="/ppt/slides/slide3.xml" Id="Rdcce3ab9eff54089" /><Relationship Type="http://schemas.openxmlformats.org/officeDocument/2006/relationships/slide" Target="/ppt/slides/slide4.xml" Id="R59b2da3f59084d76" /><Relationship Type="http://schemas.openxmlformats.org/officeDocument/2006/relationships/slide" Target="/ppt/slides/slide5.xml" Id="R9d7958a626504b61" /><Relationship Type="http://schemas.openxmlformats.org/officeDocument/2006/relationships/slide" Target="/ppt/slides/slide6.xml" Id="R00c511a3473b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4a4038d04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5c250e8de4142" /><Relationship Type="http://schemas.openxmlformats.org/officeDocument/2006/relationships/theme" Target="/ppt/slideMasters/theme/theme1.xml" Id="R0b1a344aac58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5c250e8de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d0d604581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6168de3ac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9431e19fb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1063bb7947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7cf97736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ba676d7d4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