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cd3655f52ba45c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82b5f0f388a4731"/>
  </p:sldMasterIdLst>
  <p:sldIdLst>
    <p:sldId xmlns:r="http://schemas.openxmlformats.org/officeDocument/2006/relationships" id="256" r:id="R7e7c8055a88d445e"/>
    <p:sldId xmlns:r="http://schemas.openxmlformats.org/officeDocument/2006/relationships" id="257" r:id="Rf936513f30984186"/>
    <p:sldId xmlns:r="http://schemas.openxmlformats.org/officeDocument/2006/relationships" id="258" r:id="R0a6bc0ee156544fd"/>
    <p:sldId xmlns:r="http://schemas.openxmlformats.org/officeDocument/2006/relationships" id="259" r:id="Rd08b15bcfc1c45e9"/>
    <p:sldId xmlns:r="http://schemas.openxmlformats.org/officeDocument/2006/relationships" id="260" r:id="R1ae7efc77f6c4820"/>
    <p:sldId xmlns:r="http://schemas.openxmlformats.org/officeDocument/2006/relationships" id="261" r:id="Ra86f9d9615fe4283"/>
    <p:sldId xmlns:r="http://schemas.openxmlformats.org/officeDocument/2006/relationships" id="262" r:id="R2b878bff1fa14ac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82b5f0f388a4731" /><Relationship Type="http://schemas.openxmlformats.org/officeDocument/2006/relationships/slide" Target="/ppt/slides/slide1.xml" Id="R7e7c8055a88d445e" /><Relationship Type="http://schemas.openxmlformats.org/officeDocument/2006/relationships/slide" Target="/ppt/slides/slide2.xml" Id="Rf936513f30984186" /><Relationship Type="http://schemas.openxmlformats.org/officeDocument/2006/relationships/slide" Target="/ppt/slides/slide3.xml" Id="R0a6bc0ee156544fd" /><Relationship Type="http://schemas.openxmlformats.org/officeDocument/2006/relationships/slide" Target="/ppt/slides/slide4.xml" Id="Rd08b15bcfc1c45e9" /><Relationship Type="http://schemas.openxmlformats.org/officeDocument/2006/relationships/slide" Target="/ppt/slides/slide5.xml" Id="R1ae7efc77f6c4820" /><Relationship Type="http://schemas.openxmlformats.org/officeDocument/2006/relationships/slide" Target="/ppt/slides/slide6.xml" Id="Ra86f9d9615fe4283" /><Relationship Type="http://schemas.openxmlformats.org/officeDocument/2006/relationships/slide" Target="/ppt/slides/slide7.xml" Id="R2b878bff1fa14ac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890829af4b24a1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44e276e7874b97" /><Relationship Type="http://schemas.openxmlformats.org/officeDocument/2006/relationships/theme" Target="/ppt/slideMasters/theme/theme1.xml" Id="Rc7aaf4bf81b7428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c44e276e7874b9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86903e54744f7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75c0c624f745e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c731b53f94409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a5fe3eab984a7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19722cab9a47e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c0573c4b9c4f4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9944ca45bb4f8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STORØYA HANDEL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STORØYA HANDEL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STORØYA HANDEL AS ble etablert [år] og holder til i Svolvær.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STORØYA HANDEL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STORØYA HANDEL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STORØYA HANDEL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34 318 279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1 682 771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1 751 785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13 328 080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17 621 876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STORØYA HANDEL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MARIT HEIMLY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 HARRY HEIMLY  –  22,5 %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INGUNN HEIMLY SIVERTSEN  –  17,5 %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AUD ELLINOR HEIMLY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AUDUN HEIMLY SIVERTSEN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STORØYA HANDEL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Storøyveien 74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8300 Svolvær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76 07 00 03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spar.storoya@ngbutikk.net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916 325 363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STORØYA HANDEL AS</a:t>
            </a:r>
          </a:p>
        </p:txBody>
      </p:sp>
    </p:spTree>
  </p:cSld>
  <p:clrMapOvr>
    <a:masterClrMapping xmlns:a="http://schemas.openxmlformats.org/drawingml/2006/main"/>
  </p:clrMapOvr>
</p:sld>
</file>