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be77d8366524c9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580b43452884118"/>
  </p:sldMasterIdLst>
  <p:sldIdLst>
    <p:sldId xmlns:r="http://schemas.openxmlformats.org/officeDocument/2006/relationships" id="256" r:id="R7c68b9e551164ddb"/>
    <p:sldId xmlns:r="http://schemas.openxmlformats.org/officeDocument/2006/relationships" id="257" r:id="R2f58ca12f31542d3"/>
    <p:sldId xmlns:r="http://schemas.openxmlformats.org/officeDocument/2006/relationships" id="258" r:id="Ra2f8436398ce42c7"/>
    <p:sldId xmlns:r="http://schemas.openxmlformats.org/officeDocument/2006/relationships" id="259" r:id="Rfcaf5f25917f4894"/>
    <p:sldId xmlns:r="http://schemas.openxmlformats.org/officeDocument/2006/relationships" id="260" r:id="Rd94b62ead70b403c"/>
    <p:sldId xmlns:r="http://schemas.openxmlformats.org/officeDocument/2006/relationships" id="261" r:id="Rc5f51d1b760d42b6"/>
    <p:sldId xmlns:r="http://schemas.openxmlformats.org/officeDocument/2006/relationships" id="262" r:id="Rd581d4104d1f480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80b43452884118" /><Relationship Type="http://schemas.openxmlformats.org/officeDocument/2006/relationships/slide" Target="/ppt/slides/slide1.xml" Id="R7c68b9e551164ddb" /><Relationship Type="http://schemas.openxmlformats.org/officeDocument/2006/relationships/slide" Target="/ppt/slides/slide2.xml" Id="R2f58ca12f31542d3" /><Relationship Type="http://schemas.openxmlformats.org/officeDocument/2006/relationships/slide" Target="/ppt/slides/slide3.xml" Id="Ra2f8436398ce42c7" /><Relationship Type="http://schemas.openxmlformats.org/officeDocument/2006/relationships/slide" Target="/ppt/slides/slide4.xml" Id="Rfcaf5f25917f4894" /><Relationship Type="http://schemas.openxmlformats.org/officeDocument/2006/relationships/slide" Target="/ppt/slides/slide5.xml" Id="Rd94b62ead70b403c" /><Relationship Type="http://schemas.openxmlformats.org/officeDocument/2006/relationships/slide" Target="/ppt/slides/slide6.xml" Id="Rc5f51d1b760d42b6" /><Relationship Type="http://schemas.openxmlformats.org/officeDocument/2006/relationships/slide" Target="/ppt/slides/slide7.xml" Id="Rd581d4104d1f480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d34a0fdf51040b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03b70fc3e14fcd" /><Relationship Type="http://schemas.openxmlformats.org/officeDocument/2006/relationships/theme" Target="/ppt/slideMasters/theme/theme1.xml" Id="R62e7ee5748f14dd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c03b70fc3e14fc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121ed3f2ac4f5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e2768bb960434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e174e546364e0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82fbf06c20414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9c2579d196491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0f2a1088d045b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a4980e09d2489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 INVESTERING III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INVESTERING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 INVESTERING III AS ble etablert [år] og holder til i Åkrehamn.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INVESTERING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INVESTERING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INVESTERING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−35 876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5 474 394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53 528 438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137 752 626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INVESTERING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 INVEST 3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 KAPITAL AS  –  24,0 %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 KAPITAL AS  –  24,0 %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 INVEST 3 AS  –  2,0 %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INVESTERING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Rådhusvegen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4270 Åkrehamn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916 287 828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 INVESTERING III AS</a:t>
            </a:r>
          </a:p>
        </p:txBody>
      </p:sp>
    </p:spTree>
  </p:cSld>
  <p:clrMapOvr>
    <a:masterClrMapping xmlns:a="http://schemas.openxmlformats.org/drawingml/2006/main"/>
  </p:clrMapOvr>
</p:sld>
</file>