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b8f3667b0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091c30a204bc5"/>
  </p:sldMasterIdLst>
  <p:sldIdLst>
    <p:sldId xmlns:r="http://schemas.openxmlformats.org/officeDocument/2006/relationships" id="256" r:id="Rdb7063575d0240d3"/>
    <p:sldId xmlns:r="http://schemas.openxmlformats.org/officeDocument/2006/relationships" id="257" r:id="Rbb13a401b5ec41c5"/>
    <p:sldId xmlns:r="http://schemas.openxmlformats.org/officeDocument/2006/relationships" id="258" r:id="R68421354392d4a99"/>
    <p:sldId xmlns:r="http://schemas.openxmlformats.org/officeDocument/2006/relationships" id="259" r:id="R5070341165914e65"/>
    <p:sldId xmlns:r="http://schemas.openxmlformats.org/officeDocument/2006/relationships" id="260" r:id="R0cd2863952404d0a"/>
    <p:sldId xmlns:r="http://schemas.openxmlformats.org/officeDocument/2006/relationships" id="261" r:id="R1451891eeb1045e7"/>
    <p:sldId xmlns:r="http://schemas.openxmlformats.org/officeDocument/2006/relationships" id="262" r:id="Re6b4b6916ab0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091c30a204bc5" /><Relationship Type="http://schemas.openxmlformats.org/officeDocument/2006/relationships/slide" Target="/ppt/slides/slide1.xml" Id="Rdb7063575d0240d3" /><Relationship Type="http://schemas.openxmlformats.org/officeDocument/2006/relationships/slide" Target="/ppt/slides/slide2.xml" Id="Rbb13a401b5ec41c5" /><Relationship Type="http://schemas.openxmlformats.org/officeDocument/2006/relationships/slide" Target="/ppt/slides/slide3.xml" Id="R68421354392d4a99" /><Relationship Type="http://schemas.openxmlformats.org/officeDocument/2006/relationships/slide" Target="/ppt/slides/slide4.xml" Id="R5070341165914e65" /><Relationship Type="http://schemas.openxmlformats.org/officeDocument/2006/relationships/slide" Target="/ppt/slides/slide5.xml" Id="R0cd2863952404d0a" /><Relationship Type="http://schemas.openxmlformats.org/officeDocument/2006/relationships/slide" Target="/ppt/slides/slide6.xml" Id="R1451891eeb1045e7" /><Relationship Type="http://schemas.openxmlformats.org/officeDocument/2006/relationships/slide" Target="/ppt/slides/slide7.xml" Id="Re6b4b6916ab0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a8ab53692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af5d240b341ae" /><Relationship Type="http://schemas.openxmlformats.org/officeDocument/2006/relationships/theme" Target="/ppt/slideMasters/theme/theme1.xml" Id="R6c7c9f2ce711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af5d240b3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cb921982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16195b218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69fd74bd84d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6f26e306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304cabab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7101f05c9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d0cb7df4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