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74f08c03374d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801cd355ff4583"/>
  </p:sldMasterIdLst>
  <p:sldIdLst>
    <p:sldId xmlns:r="http://schemas.openxmlformats.org/officeDocument/2006/relationships" id="256" r:id="Rbd852a1581e645d8"/>
    <p:sldId xmlns:r="http://schemas.openxmlformats.org/officeDocument/2006/relationships" id="257" r:id="R227b7ca7354b4656"/>
    <p:sldId xmlns:r="http://schemas.openxmlformats.org/officeDocument/2006/relationships" id="258" r:id="Rd9ef00221f104584"/>
    <p:sldId xmlns:r="http://schemas.openxmlformats.org/officeDocument/2006/relationships" id="259" r:id="Rb2dd4749d39b4e1d"/>
    <p:sldId xmlns:r="http://schemas.openxmlformats.org/officeDocument/2006/relationships" id="260" r:id="Rbd90ba08b11a42cb"/>
    <p:sldId xmlns:r="http://schemas.openxmlformats.org/officeDocument/2006/relationships" id="261" r:id="Ra4200e10a8f34e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801cd355ff4583" /><Relationship Type="http://schemas.openxmlformats.org/officeDocument/2006/relationships/slide" Target="/ppt/slides/slide1.xml" Id="Rbd852a1581e645d8" /><Relationship Type="http://schemas.openxmlformats.org/officeDocument/2006/relationships/slide" Target="/ppt/slides/slide2.xml" Id="R227b7ca7354b4656" /><Relationship Type="http://schemas.openxmlformats.org/officeDocument/2006/relationships/slide" Target="/ppt/slides/slide3.xml" Id="Rd9ef00221f104584" /><Relationship Type="http://schemas.openxmlformats.org/officeDocument/2006/relationships/slide" Target="/ppt/slides/slide4.xml" Id="Rb2dd4749d39b4e1d" /><Relationship Type="http://schemas.openxmlformats.org/officeDocument/2006/relationships/slide" Target="/ppt/slides/slide5.xml" Id="Rbd90ba08b11a42cb" /><Relationship Type="http://schemas.openxmlformats.org/officeDocument/2006/relationships/slide" Target="/ppt/slides/slide6.xml" Id="Ra4200e10a8f34e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174714bad141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8c7f5bdcb461a" /><Relationship Type="http://schemas.openxmlformats.org/officeDocument/2006/relationships/theme" Target="/ppt/slideMasters/theme/theme1.xml" Id="R9d6056073e384d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78c7f5bdcb46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10405380043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5d5956e684b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3e9536a514d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c8b47606b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26482401446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f9d73c22b47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