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f064b152bf46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c1dfa374c84ff9"/>
  </p:sldMasterIdLst>
  <p:sldIdLst>
    <p:sldId xmlns:r="http://schemas.openxmlformats.org/officeDocument/2006/relationships" id="256" r:id="Rf40ff361f2de482f"/>
    <p:sldId xmlns:r="http://schemas.openxmlformats.org/officeDocument/2006/relationships" id="257" r:id="Rc3a9a2dd5f3b473f"/>
    <p:sldId xmlns:r="http://schemas.openxmlformats.org/officeDocument/2006/relationships" id="258" r:id="R46dd46ca173b4c11"/>
    <p:sldId xmlns:r="http://schemas.openxmlformats.org/officeDocument/2006/relationships" id="259" r:id="R9193bd2789c54a71"/>
    <p:sldId xmlns:r="http://schemas.openxmlformats.org/officeDocument/2006/relationships" id="260" r:id="Re62b53d3307f49cf"/>
    <p:sldId xmlns:r="http://schemas.openxmlformats.org/officeDocument/2006/relationships" id="261" r:id="R641e769c9b654ca7"/>
    <p:sldId xmlns:r="http://schemas.openxmlformats.org/officeDocument/2006/relationships" id="262" r:id="R85d1aa84b7e741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1dfa374c84ff9" /><Relationship Type="http://schemas.openxmlformats.org/officeDocument/2006/relationships/slide" Target="/ppt/slides/slide1.xml" Id="Rf40ff361f2de482f" /><Relationship Type="http://schemas.openxmlformats.org/officeDocument/2006/relationships/slide" Target="/ppt/slides/slide2.xml" Id="Rc3a9a2dd5f3b473f" /><Relationship Type="http://schemas.openxmlformats.org/officeDocument/2006/relationships/slide" Target="/ppt/slides/slide3.xml" Id="R46dd46ca173b4c11" /><Relationship Type="http://schemas.openxmlformats.org/officeDocument/2006/relationships/slide" Target="/ppt/slides/slide4.xml" Id="R9193bd2789c54a71" /><Relationship Type="http://schemas.openxmlformats.org/officeDocument/2006/relationships/slide" Target="/ppt/slides/slide5.xml" Id="Re62b53d3307f49cf" /><Relationship Type="http://schemas.openxmlformats.org/officeDocument/2006/relationships/slide" Target="/ppt/slides/slide6.xml" Id="R641e769c9b654ca7" /><Relationship Type="http://schemas.openxmlformats.org/officeDocument/2006/relationships/slide" Target="/ppt/slides/slide7.xml" Id="R85d1aa84b7e741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8b405f9d248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6d5f44faf4abc" /><Relationship Type="http://schemas.openxmlformats.org/officeDocument/2006/relationships/theme" Target="/ppt/slideMasters/theme/theme1.xml" Id="R82a32edec9e342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d6d5f44faf4a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cbb14c1fa46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0c15642cb4b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5b550c5fb42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c1b97d70648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9a7c86a2247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8d2249a7b45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de5afdb864a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FENDER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FENDER HOLDING AS ble etablert [år] og holder til i Hjelmås.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524 888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4 005 534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4 159 946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HELLEM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Storneset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5915 Hjelmås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916 246 633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