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c8f0bf0e1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fec78ec204f44"/>
  </p:sldMasterIdLst>
  <p:sldIdLst>
    <p:sldId xmlns:r="http://schemas.openxmlformats.org/officeDocument/2006/relationships" id="256" r:id="R89df12356a8c4539"/>
    <p:sldId xmlns:r="http://schemas.openxmlformats.org/officeDocument/2006/relationships" id="257" r:id="R982ad35d58bb4889"/>
    <p:sldId xmlns:r="http://schemas.openxmlformats.org/officeDocument/2006/relationships" id="258" r:id="Rc18a8f5f34784d6c"/>
    <p:sldId xmlns:r="http://schemas.openxmlformats.org/officeDocument/2006/relationships" id="259" r:id="R90c9575d52f443b1"/>
    <p:sldId xmlns:r="http://schemas.openxmlformats.org/officeDocument/2006/relationships" id="260" r:id="R0bbbd65910a748bf"/>
    <p:sldId xmlns:r="http://schemas.openxmlformats.org/officeDocument/2006/relationships" id="261" r:id="Ra273cf5b5ee641fa"/>
    <p:sldId xmlns:r="http://schemas.openxmlformats.org/officeDocument/2006/relationships" id="262" r:id="Recda4ec5637d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fec78ec204f44" /><Relationship Type="http://schemas.openxmlformats.org/officeDocument/2006/relationships/slide" Target="/ppt/slides/slide1.xml" Id="R89df12356a8c4539" /><Relationship Type="http://schemas.openxmlformats.org/officeDocument/2006/relationships/slide" Target="/ppt/slides/slide2.xml" Id="R982ad35d58bb4889" /><Relationship Type="http://schemas.openxmlformats.org/officeDocument/2006/relationships/slide" Target="/ppt/slides/slide3.xml" Id="Rc18a8f5f34784d6c" /><Relationship Type="http://schemas.openxmlformats.org/officeDocument/2006/relationships/slide" Target="/ppt/slides/slide4.xml" Id="R90c9575d52f443b1" /><Relationship Type="http://schemas.openxmlformats.org/officeDocument/2006/relationships/slide" Target="/ppt/slides/slide5.xml" Id="R0bbbd65910a748bf" /><Relationship Type="http://schemas.openxmlformats.org/officeDocument/2006/relationships/slide" Target="/ppt/slides/slide6.xml" Id="Ra273cf5b5ee641fa" /><Relationship Type="http://schemas.openxmlformats.org/officeDocument/2006/relationships/slide" Target="/ppt/slides/slide7.xml" Id="Recda4ec5637d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dc262dbcb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40b7fbff4d46" /><Relationship Type="http://schemas.openxmlformats.org/officeDocument/2006/relationships/theme" Target="/ppt/slideMasters/theme/theme1.xml" Id="Rcaf1013ac06e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040b7fbff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23d4631b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33c7a787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731a6b0d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b7f866a4e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9820f3fa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0d888a24d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cfbc0535d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