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8524f82b7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5ea90299948dd"/>
  </p:sldMasterIdLst>
  <p:sldIdLst>
    <p:sldId xmlns:r="http://schemas.openxmlformats.org/officeDocument/2006/relationships" id="256" r:id="R8831a865f7344af0"/>
    <p:sldId xmlns:r="http://schemas.openxmlformats.org/officeDocument/2006/relationships" id="257" r:id="R12ba21b7ae474696"/>
    <p:sldId xmlns:r="http://schemas.openxmlformats.org/officeDocument/2006/relationships" id="258" r:id="Ra113a3f9e871443e"/>
    <p:sldId xmlns:r="http://schemas.openxmlformats.org/officeDocument/2006/relationships" id="259" r:id="Ra9f7851d0733412b"/>
    <p:sldId xmlns:r="http://schemas.openxmlformats.org/officeDocument/2006/relationships" id="260" r:id="R21bbb5444aa14405"/>
    <p:sldId xmlns:r="http://schemas.openxmlformats.org/officeDocument/2006/relationships" id="261" r:id="Rc6fac134cd6740cf"/>
    <p:sldId xmlns:r="http://schemas.openxmlformats.org/officeDocument/2006/relationships" id="262" r:id="R1fe5b977da7b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5ea90299948dd" /><Relationship Type="http://schemas.openxmlformats.org/officeDocument/2006/relationships/slide" Target="/ppt/slides/slide1.xml" Id="R8831a865f7344af0" /><Relationship Type="http://schemas.openxmlformats.org/officeDocument/2006/relationships/slide" Target="/ppt/slides/slide2.xml" Id="R12ba21b7ae474696" /><Relationship Type="http://schemas.openxmlformats.org/officeDocument/2006/relationships/slide" Target="/ppt/slides/slide3.xml" Id="Ra113a3f9e871443e" /><Relationship Type="http://schemas.openxmlformats.org/officeDocument/2006/relationships/slide" Target="/ppt/slides/slide4.xml" Id="Ra9f7851d0733412b" /><Relationship Type="http://schemas.openxmlformats.org/officeDocument/2006/relationships/slide" Target="/ppt/slides/slide5.xml" Id="R21bbb5444aa14405" /><Relationship Type="http://schemas.openxmlformats.org/officeDocument/2006/relationships/slide" Target="/ppt/slides/slide6.xml" Id="Rc6fac134cd6740cf" /><Relationship Type="http://schemas.openxmlformats.org/officeDocument/2006/relationships/slide" Target="/ppt/slides/slide7.xml" Id="R1fe5b977da7b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79a78a2a8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0d94e8cb49cf" /><Relationship Type="http://schemas.openxmlformats.org/officeDocument/2006/relationships/theme" Target="/ppt/slideMasters/theme/theme1.xml" Id="Re319da30a68e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30d94e8cb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efb89f42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ba76dd49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26c181e5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b9b9b870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62f087b0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517d5025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7dd27546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KAI-ERIK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