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1107a049014c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8f36b80cf949c5"/>
  </p:sldMasterIdLst>
  <p:sldIdLst>
    <p:sldId xmlns:r="http://schemas.openxmlformats.org/officeDocument/2006/relationships" id="256" r:id="R1f723493d63745ef"/>
    <p:sldId xmlns:r="http://schemas.openxmlformats.org/officeDocument/2006/relationships" id="257" r:id="Rd028b1b648804481"/>
    <p:sldId xmlns:r="http://schemas.openxmlformats.org/officeDocument/2006/relationships" id="258" r:id="Rb3e25d2fdc964788"/>
    <p:sldId xmlns:r="http://schemas.openxmlformats.org/officeDocument/2006/relationships" id="259" r:id="R5c83a803ce07469c"/>
    <p:sldId xmlns:r="http://schemas.openxmlformats.org/officeDocument/2006/relationships" id="260" r:id="R33896079fcb445e4"/>
    <p:sldId xmlns:r="http://schemas.openxmlformats.org/officeDocument/2006/relationships" id="261" r:id="Rcf13ea0fade84095"/>
    <p:sldId xmlns:r="http://schemas.openxmlformats.org/officeDocument/2006/relationships" id="262" r:id="R90ffa63bfca34c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8f36b80cf949c5" /><Relationship Type="http://schemas.openxmlformats.org/officeDocument/2006/relationships/slide" Target="/ppt/slides/slide1.xml" Id="R1f723493d63745ef" /><Relationship Type="http://schemas.openxmlformats.org/officeDocument/2006/relationships/slide" Target="/ppt/slides/slide2.xml" Id="Rd028b1b648804481" /><Relationship Type="http://schemas.openxmlformats.org/officeDocument/2006/relationships/slide" Target="/ppt/slides/slide3.xml" Id="Rb3e25d2fdc964788" /><Relationship Type="http://schemas.openxmlformats.org/officeDocument/2006/relationships/slide" Target="/ppt/slides/slide4.xml" Id="R5c83a803ce07469c" /><Relationship Type="http://schemas.openxmlformats.org/officeDocument/2006/relationships/slide" Target="/ppt/slides/slide5.xml" Id="R33896079fcb445e4" /><Relationship Type="http://schemas.openxmlformats.org/officeDocument/2006/relationships/slide" Target="/ppt/slides/slide6.xml" Id="Rcf13ea0fade84095" /><Relationship Type="http://schemas.openxmlformats.org/officeDocument/2006/relationships/slide" Target="/ppt/slides/slide7.xml" Id="R90ffa63bfca34c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3823b16e444c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f50b23b0a4be5" /><Relationship Type="http://schemas.openxmlformats.org/officeDocument/2006/relationships/theme" Target="/ppt/slideMasters/theme/theme1.xml" Id="Rb05fae4ca19f4d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1f50b23b0a4b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009a7aa4f4e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2b8da270947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8dc9ee54c4b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766760ed347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3e0f1dae44d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eb922d86d47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a5907dd9646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2 092 605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5 046 331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5 095 437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SÆTREVIK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B. Christophersens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916 102 887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