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bd1f97d02c42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99859c9da64385"/>
  </p:sldMasterIdLst>
  <p:sldIdLst>
    <p:sldId xmlns:r="http://schemas.openxmlformats.org/officeDocument/2006/relationships" id="256" r:id="Reebed489bae74b9b"/>
    <p:sldId xmlns:r="http://schemas.openxmlformats.org/officeDocument/2006/relationships" id="257" r:id="R2276a63a5e8a4efd"/>
    <p:sldId xmlns:r="http://schemas.openxmlformats.org/officeDocument/2006/relationships" id="258" r:id="R8d3b91ccf45f461a"/>
    <p:sldId xmlns:r="http://schemas.openxmlformats.org/officeDocument/2006/relationships" id="259" r:id="R3032ce35883f408f"/>
    <p:sldId xmlns:r="http://schemas.openxmlformats.org/officeDocument/2006/relationships" id="260" r:id="R3a547f7267164fb4"/>
    <p:sldId xmlns:r="http://schemas.openxmlformats.org/officeDocument/2006/relationships" id="261" r:id="R27efd18c432f49df"/>
    <p:sldId xmlns:r="http://schemas.openxmlformats.org/officeDocument/2006/relationships" id="262" r:id="R1536320e4ad049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99859c9da64385" /><Relationship Type="http://schemas.openxmlformats.org/officeDocument/2006/relationships/slide" Target="/ppt/slides/slide1.xml" Id="Reebed489bae74b9b" /><Relationship Type="http://schemas.openxmlformats.org/officeDocument/2006/relationships/slide" Target="/ppt/slides/slide2.xml" Id="R2276a63a5e8a4efd" /><Relationship Type="http://schemas.openxmlformats.org/officeDocument/2006/relationships/slide" Target="/ppt/slides/slide3.xml" Id="R8d3b91ccf45f461a" /><Relationship Type="http://schemas.openxmlformats.org/officeDocument/2006/relationships/slide" Target="/ppt/slides/slide4.xml" Id="R3032ce35883f408f" /><Relationship Type="http://schemas.openxmlformats.org/officeDocument/2006/relationships/slide" Target="/ppt/slides/slide5.xml" Id="R3a547f7267164fb4" /><Relationship Type="http://schemas.openxmlformats.org/officeDocument/2006/relationships/slide" Target="/ppt/slides/slide6.xml" Id="R27efd18c432f49df" /><Relationship Type="http://schemas.openxmlformats.org/officeDocument/2006/relationships/slide" Target="/ppt/slides/slide7.xml" Id="R1536320e4ad049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ff6dde9b9944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775ef877c46c3" /><Relationship Type="http://schemas.openxmlformats.org/officeDocument/2006/relationships/theme" Target="/ppt/slideMasters/theme/theme1.xml" Id="R626fe83a2a4340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d775ef877c46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85728098942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4301ae6c341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d3460940947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dd75c83934d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02304b56747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c97d6e63148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00567688b46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REVISORFORUM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REVISORFORUM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REVISORFORUM 1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REVISORFORUM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REVISORFORUM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REVISORFORUM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2 510 495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301 667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279 522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1 171 478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1 860 228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REVISORFORUM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 KNUT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REVISORFORUM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Stiansen &amp; Co. AS, Fekjan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www.revisorforum1.no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916 102 291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REVISORFORUM 1 AS</a:t>
            </a:r>
          </a:p>
        </p:txBody>
      </p:sp>
    </p:spTree>
  </p:cSld>
  <p:clrMapOvr>
    <a:masterClrMapping xmlns:a="http://schemas.openxmlformats.org/drawingml/2006/main"/>
  </p:clrMapOvr>
</p:sld>
</file>