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eb2c9f67a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3e5e1f9bc04289"/>
  </p:sldMasterIdLst>
  <p:sldIdLst>
    <p:sldId xmlns:r="http://schemas.openxmlformats.org/officeDocument/2006/relationships" id="256" r:id="Rbeeb7bff1cac4560"/>
    <p:sldId xmlns:r="http://schemas.openxmlformats.org/officeDocument/2006/relationships" id="257" r:id="R05e30ffc8f064105"/>
    <p:sldId xmlns:r="http://schemas.openxmlformats.org/officeDocument/2006/relationships" id="258" r:id="Rfd6597e034024946"/>
    <p:sldId xmlns:r="http://schemas.openxmlformats.org/officeDocument/2006/relationships" id="259" r:id="Rbd798b96e81142c8"/>
    <p:sldId xmlns:r="http://schemas.openxmlformats.org/officeDocument/2006/relationships" id="260" r:id="R0a114df5a23449f1"/>
    <p:sldId xmlns:r="http://schemas.openxmlformats.org/officeDocument/2006/relationships" id="261" r:id="R723486a6ed224988"/>
    <p:sldId xmlns:r="http://schemas.openxmlformats.org/officeDocument/2006/relationships" id="262" r:id="Ref68166761b443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e5e1f9bc04289" /><Relationship Type="http://schemas.openxmlformats.org/officeDocument/2006/relationships/slide" Target="/ppt/slides/slide1.xml" Id="Rbeeb7bff1cac4560" /><Relationship Type="http://schemas.openxmlformats.org/officeDocument/2006/relationships/slide" Target="/ppt/slides/slide2.xml" Id="R05e30ffc8f064105" /><Relationship Type="http://schemas.openxmlformats.org/officeDocument/2006/relationships/slide" Target="/ppt/slides/slide3.xml" Id="Rfd6597e034024946" /><Relationship Type="http://schemas.openxmlformats.org/officeDocument/2006/relationships/slide" Target="/ppt/slides/slide4.xml" Id="Rbd798b96e81142c8" /><Relationship Type="http://schemas.openxmlformats.org/officeDocument/2006/relationships/slide" Target="/ppt/slides/slide5.xml" Id="R0a114df5a23449f1" /><Relationship Type="http://schemas.openxmlformats.org/officeDocument/2006/relationships/slide" Target="/ppt/slides/slide6.xml" Id="R723486a6ed224988" /><Relationship Type="http://schemas.openxmlformats.org/officeDocument/2006/relationships/slide" Target="/ppt/slides/slide7.xml" Id="Ref68166761b443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1ceca77e046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cfb57a46a48ac" /><Relationship Type="http://schemas.openxmlformats.org/officeDocument/2006/relationships/theme" Target="/ppt/slideMasters/theme/theme1.xml" Id="R39e667fd14d2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cfb57a46a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e8273619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c8ac5c544c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60d0f0699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913593c9844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59c611043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aa7bb131248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2e1a527641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SOLBAK RØNSTAD MATSENTER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 RØNSTAD MATSENTER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9 428 259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−1 333 385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8 271 185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10 626 222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RØNSTAD  –  91,7 %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TORALV RØNSTAD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Kolvikbakken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13 71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joker.kolvikbakken@joker.no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916 077 289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SOLBAK RØNSTAD MATSENTER AS</a:t>
            </a:r>
          </a:p>
        </p:txBody>
      </p:sp>
    </p:spTree>
  </p:cSld>
  <p:clrMapOvr>
    <a:masterClrMapping xmlns:a="http://schemas.openxmlformats.org/drawingml/2006/main"/>
  </p:clrMapOvr>
</p:sld>
</file>