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52cab658ff44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6769b658d84762"/>
  </p:sldMasterIdLst>
  <p:sldIdLst>
    <p:sldId xmlns:r="http://schemas.openxmlformats.org/officeDocument/2006/relationships" id="256" r:id="R884a1bb2484e4a82"/>
    <p:sldId xmlns:r="http://schemas.openxmlformats.org/officeDocument/2006/relationships" id="257" r:id="R1c2a75e4aa004014"/>
    <p:sldId xmlns:r="http://schemas.openxmlformats.org/officeDocument/2006/relationships" id="258" r:id="Refcaa47e43c4429e"/>
    <p:sldId xmlns:r="http://schemas.openxmlformats.org/officeDocument/2006/relationships" id="259" r:id="Red7fe9d2ca104d06"/>
    <p:sldId xmlns:r="http://schemas.openxmlformats.org/officeDocument/2006/relationships" id="260" r:id="R4c82c935769d46d2"/>
    <p:sldId xmlns:r="http://schemas.openxmlformats.org/officeDocument/2006/relationships" id="261" r:id="R76dd0e76dce34c86"/>
    <p:sldId xmlns:r="http://schemas.openxmlformats.org/officeDocument/2006/relationships" id="262" r:id="R943cf56195c74d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769b658d84762" /><Relationship Type="http://schemas.openxmlformats.org/officeDocument/2006/relationships/slide" Target="/ppt/slides/slide1.xml" Id="R884a1bb2484e4a82" /><Relationship Type="http://schemas.openxmlformats.org/officeDocument/2006/relationships/slide" Target="/ppt/slides/slide2.xml" Id="R1c2a75e4aa004014" /><Relationship Type="http://schemas.openxmlformats.org/officeDocument/2006/relationships/slide" Target="/ppt/slides/slide3.xml" Id="Refcaa47e43c4429e" /><Relationship Type="http://schemas.openxmlformats.org/officeDocument/2006/relationships/slide" Target="/ppt/slides/slide4.xml" Id="Red7fe9d2ca104d06" /><Relationship Type="http://schemas.openxmlformats.org/officeDocument/2006/relationships/slide" Target="/ppt/slides/slide5.xml" Id="R4c82c935769d46d2" /><Relationship Type="http://schemas.openxmlformats.org/officeDocument/2006/relationships/slide" Target="/ppt/slides/slide6.xml" Id="R76dd0e76dce34c86" /><Relationship Type="http://schemas.openxmlformats.org/officeDocument/2006/relationships/slide" Target="/ppt/slides/slide7.xml" Id="R943cf56195c74d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ed9707058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184ec54b8409c" /><Relationship Type="http://schemas.openxmlformats.org/officeDocument/2006/relationships/theme" Target="/ppt/slideMasters/theme/theme1.xml" Id="R1889eade59a04b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c184ec54b8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3c8099e3b48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2d9bfe1e045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9c0ce475740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3d19890c6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e5f05227745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d5c9b58a84e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713f6f98445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URSUS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URSUS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−11 595 765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−16 431 251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872 310 755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963 816 332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Ursus Holding AS, 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916 054 580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