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9ce158e72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c699312124a44"/>
  </p:sldMasterIdLst>
  <p:sldIdLst>
    <p:sldId xmlns:r="http://schemas.openxmlformats.org/officeDocument/2006/relationships" id="256" r:id="R76b4d5337fea4045"/>
    <p:sldId xmlns:r="http://schemas.openxmlformats.org/officeDocument/2006/relationships" id="257" r:id="Rc7b397ed81324970"/>
    <p:sldId xmlns:r="http://schemas.openxmlformats.org/officeDocument/2006/relationships" id="258" r:id="R12185190ceb34e39"/>
    <p:sldId xmlns:r="http://schemas.openxmlformats.org/officeDocument/2006/relationships" id="259" r:id="R84c92551be0e4659"/>
    <p:sldId xmlns:r="http://schemas.openxmlformats.org/officeDocument/2006/relationships" id="260" r:id="R6bde629cc3684534"/>
    <p:sldId xmlns:r="http://schemas.openxmlformats.org/officeDocument/2006/relationships" id="261" r:id="R66c32adc93ff47aa"/>
    <p:sldId xmlns:r="http://schemas.openxmlformats.org/officeDocument/2006/relationships" id="262" r:id="R9ae7cdcaa3fc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c699312124a44" /><Relationship Type="http://schemas.openxmlformats.org/officeDocument/2006/relationships/slide" Target="/ppt/slides/slide1.xml" Id="R76b4d5337fea4045" /><Relationship Type="http://schemas.openxmlformats.org/officeDocument/2006/relationships/slide" Target="/ppt/slides/slide2.xml" Id="Rc7b397ed81324970" /><Relationship Type="http://schemas.openxmlformats.org/officeDocument/2006/relationships/slide" Target="/ppt/slides/slide3.xml" Id="R12185190ceb34e39" /><Relationship Type="http://schemas.openxmlformats.org/officeDocument/2006/relationships/slide" Target="/ppt/slides/slide4.xml" Id="R84c92551be0e4659" /><Relationship Type="http://schemas.openxmlformats.org/officeDocument/2006/relationships/slide" Target="/ppt/slides/slide5.xml" Id="R6bde629cc3684534" /><Relationship Type="http://schemas.openxmlformats.org/officeDocument/2006/relationships/slide" Target="/ppt/slides/slide6.xml" Id="R66c32adc93ff47aa" /><Relationship Type="http://schemas.openxmlformats.org/officeDocument/2006/relationships/slide" Target="/ppt/slides/slide7.xml" Id="R9ae7cdcaa3fc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c6c58aa02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5d9e978534335" /><Relationship Type="http://schemas.openxmlformats.org/officeDocument/2006/relationships/theme" Target="/ppt/slideMasters/theme/theme1.xml" Id="Rd474fcc3cd2b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75d9e97853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2515658ce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3e60f3ea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af5e4022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93bdae1b4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4fb0f5e8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13c99ce87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5ba5aed89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FIFRILDI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EIRIK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