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7f6aa4e1741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ad4bc0b0de4a0f"/>
  </p:sldMasterIdLst>
  <p:sldIdLst>
    <p:sldId xmlns:r="http://schemas.openxmlformats.org/officeDocument/2006/relationships" id="256" r:id="R234471e1018d43d4"/>
    <p:sldId xmlns:r="http://schemas.openxmlformats.org/officeDocument/2006/relationships" id="257" r:id="R2f2132c5b76749eb"/>
    <p:sldId xmlns:r="http://schemas.openxmlformats.org/officeDocument/2006/relationships" id="258" r:id="Ra80ad1ab1dd34409"/>
    <p:sldId xmlns:r="http://schemas.openxmlformats.org/officeDocument/2006/relationships" id="259" r:id="R41de4601ff1c4cc6"/>
    <p:sldId xmlns:r="http://schemas.openxmlformats.org/officeDocument/2006/relationships" id="260" r:id="R2874a37365c04399"/>
    <p:sldId xmlns:r="http://schemas.openxmlformats.org/officeDocument/2006/relationships" id="261" r:id="R0c744c2dfa7f452e"/>
    <p:sldId xmlns:r="http://schemas.openxmlformats.org/officeDocument/2006/relationships" id="262" r:id="Ra58cb964da6545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d4bc0b0de4a0f" /><Relationship Type="http://schemas.openxmlformats.org/officeDocument/2006/relationships/slide" Target="/ppt/slides/slide1.xml" Id="R234471e1018d43d4" /><Relationship Type="http://schemas.openxmlformats.org/officeDocument/2006/relationships/slide" Target="/ppt/slides/slide2.xml" Id="R2f2132c5b76749eb" /><Relationship Type="http://schemas.openxmlformats.org/officeDocument/2006/relationships/slide" Target="/ppt/slides/slide3.xml" Id="Ra80ad1ab1dd34409" /><Relationship Type="http://schemas.openxmlformats.org/officeDocument/2006/relationships/slide" Target="/ppt/slides/slide4.xml" Id="R41de4601ff1c4cc6" /><Relationship Type="http://schemas.openxmlformats.org/officeDocument/2006/relationships/slide" Target="/ppt/slides/slide5.xml" Id="R2874a37365c04399" /><Relationship Type="http://schemas.openxmlformats.org/officeDocument/2006/relationships/slide" Target="/ppt/slides/slide6.xml" Id="R0c744c2dfa7f452e" /><Relationship Type="http://schemas.openxmlformats.org/officeDocument/2006/relationships/slide" Target="/ppt/slides/slide7.xml" Id="Ra58cb964da6545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a99ccad5d4e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c79aa50934149" /><Relationship Type="http://schemas.openxmlformats.org/officeDocument/2006/relationships/theme" Target="/ppt/slideMasters/theme/theme1.xml" Id="R7cf5044d689448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9c79aa5093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114952f0340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647df4a7e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eb8cb7fe54c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ef8e40ff0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cbb6f4bf44c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ef72000b142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097906b8b4d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JARL HELGE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915 972 748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