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09f8e224a047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53e57b69214eb4"/>
  </p:sldMasterIdLst>
  <p:sldIdLst>
    <p:sldId xmlns:r="http://schemas.openxmlformats.org/officeDocument/2006/relationships" id="256" r:id="Rbdc6f7b23e6c4466"/>
    <p:sldId xmlns:r="http://schemas.openxmlformats.org/officeDocument/2006/relationships" id="257" r:id="R09dcfc5b0d9043b2"/>
    <p:sldId xmlns:r="http://schemas.openxmlformats.org/officeDocument/2006/relationships" id="258" r:id="R858f8c3f35a94962"/>
    <p:sldId xmlns:r="http://schemas.openxmlformats.org/officeDocument/2006/relationships" id="259" r:id="R8f54b580a67c445f"/>
    <p:sldId xmlns:r="http://schemas.openxmlformats.org/officeDocument/2006/relationships" id="260" r:id="R48b5fa2fffbe4423"/>
    <p:sldId xmlns:r="http://schemas.openxmlformats.org/officeDocument/2006/relationships" id="261" r:id="R91cc6947ed404a2b"/>
    <p:sldId xmlns:r="http://schemas.openxmlformats.org/officeDocument/2006/relationships" id="262" r:id="R16b00c10b55e46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53e57b69214eb4" /><Relationship Type="http://schemas.openxmlformats.org/officeDocument/2006/relationships/slide" Target="/ppt/slides/slide1.xml" Id="Rbdc6f7b23e6c4466" /><Relationship Type="http://schemas.openxmlformats.org/officeDocument/2006/relationships/slide" Target="/ppt/slides/slide2.xml" Id="R09dcfc5b0d9043b2" /><Relationship Type="http://schemas.openxmlformats.org/officeDocument/2006/relationships/slide" Target="/ppt/slides/slide3.xml" Id="R858f8c3f35a94962" /><Relationship Type="http://schemas.openxmlformats.org/officeDocument/2006/relationships/slide" Target="/ppt/slides/slide4.xml" Id="R8f54b580a67c445f" /><Relationship Type="http://schemas.openxmlformats.org/officeDocument/2006/relationships/slide" Target="/ppt/slides/slide5.xml" Id="R48b5fa2fffbe4423" /><Relationship Type="http://schemas.openxmlformats.org/officeDocument/2006/relationships/slide" Target="/ppt/slides/slide6.xml" Id="R91cc6947ed404a2b" /><Relationship Type="http://schemas.openxmlformats.org/officeDocument/2006/relationships/slide" Target="/ppt/slides/slide7.xml" Id="R16b00c10b55e46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435f029a8945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c79c259c24cc4" /><Relationship Type="http://schemas.openxmlformats.org/officeDocument/2006/relationships/theme" Target="/ppt/slideMasters/theme/theme1.xml" Id="Rc300fd15a82249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ec79c259c24c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5b8ff40d74b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3f367363f44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a21cf406547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3ac54f7874f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180f5a4d849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57acc06ff42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5a615912c4b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SØRBYE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SØRBYE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SØRBYE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SØRBYE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SØRBYE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SØRBYE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1 641 645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9 392 074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9 400 256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SØRBYE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SØRBYE ARILD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SØRBYE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Auberts vei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06 54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andreas@sorbye.no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915 964 893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SØRBYE AS</a:t>
            </a:r>
          </a:p>
        </p:txBody>
      </p:sp>
    </p:spTree>
  </p:cSld>
  <p:clrMapOvr>
    <a:masterClrMapping xmlns:a="http://schemas.openxmlformats.org/drawingml/2006/main"/>
  </p:clrMapOvr>
</p:sld>
</file>