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99afb2395241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a022cb43dd4e46"/>
  </p:sldMasterIdLst>
  <p:sldIdLst>
    <p:sldId xmlns:r="http://schemas.openxmlformats.org/officeDocument/2006/relationships" id="256" r:id="R39cb49fd70484633"/>
    <p:sldId xmlns:r="http://schemas.openxmlformats.org/officeDocument/2006/relationships" id="257" r:id="R6f4b5579be4149ba"/>
    <p:sldId xmlns:r="http://schemas.openxmlformats.org/officeDocument/2006/relationships" id="258" r:id="Rac738a2329114d32"/>
    <p:sldId xmlns:r="http://schemas.openxmlformats.org/officeDocument/2006/relationships" id="259" r:id="Rd6170f05edc14c01"/>
    <p:sldId xmlns:r="http://schemas.openxmlformats.org/officeDocument/2006/relationships" id="260" r:id="Rc84a7835a9c04d55"/>
    <p:sldId xmlns:r="http://schemas.openxmlformats.org/officeDocument/2006/relationships" id="261" r:id="Ra8b2bc9be5874c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a022cb43dd4e46" /><Relationship Type="http://schemas.openxmlformats.org/officeDocument/2006/relationships/slide" Target="/ppt/slides/slide1.xml" Id="R39cb49fd70484633" /><Relationship Type="http://schemas.openxmlformats.org/officeDocument/2006/relationships/slide" Target="/ppt/slides/slide2.xml" Id="R6f4b5579be4149ba" /><Relationship Type="http://schemas.openxmlformats.org/officeDocument/2006/relationships/slide" Target="/ppt/slides/slide3.xml" Id="Rac738a2329114d32" /><Relationship Type="http://schemas.openxmlformats.org/officeDocument/2006/relationships/slide" Target="/ppt/slides/slide4.xml" Id="Rd6170f05edc14c01" /><Relationship Type="http://schemas.openxmlformats.org/officeDocument/2006/relationships/slide" Target="/ppt/slides/slide5.xml" Id="Rc84a7835a9c04d55" /><Relationship Type="http://schemas.openxmlformats.org/officeDocument/2006/relationships/slide" Target="/ppt/slides/slide6.xml" Id="Ra8b2bc9be5874c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48e9e7f2b24e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2c48389554588" /><Relationship Type="http://schemas.openxmlformats.org/officeDocument/2006/relationships/theme" Target="/ppt/slideMasters/theme/theme1.xml" Id="Rd6e817af2d7849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e2c483895545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8517ec2b24e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2370f7ee649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5f1ac0c8b47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e3c747ec547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9a25869ee4d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d2c9ebd904d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SKJOLDEN HOTEL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SKJOLDEN HOTEL AS ble etablert [år] og holder til i Skjolden.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ASLAK DALEHAUG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6876 Skjolden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57686606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915 954 804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SKJOLDEN HOTEL AS</a:t>
            </a:r>
          </a:p>
        </p:txBody>
      </p:sp>
    </p:spTree>
  </p:cSld>
  <p:clrMapOvr>
    <a:masterClrMapping xmlns:a="http://schemas.openxmlformats.org/drawingml/2006/main"/>
  </p:clrMapOvr>
</p:sld>
</file>