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359128dc019451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7aa2fbaf84c4817"/>
  </p:sldMasterIdLst>
  <p:sldIdLst>
    <p:sldId xmlns:r="http://schemas.openxmlformats.org/officeDocument/2006/relationships" id="256" r:id="R70200f84957749a5"/>
    <p:sldId xmlns:r="http://schemas.openxmlformats.org/officeDocument/2006/relationships" id="257" r:id="R212f4689965344fd"/>
    <p:sldId xmlns:r="http://schemas.openxmlformats.org/officeDocument/2006/relationships" id="258" r:id="R8c99b64054a049cb"/>
    <p:sldId xmlns:r="http://schemas.openxmlformats.org/officeDocument/2006/relationships" id="259" r:id="R3e5fa6b8031c4863"/>
    <p:sldId xmlns:r="http://schemas.openxmlformats.org/officeDocument/2006/relationships" id="260" r:id="R821b47ab4e4f4e33"/>
    <p:sldId xmlns:r="http://schemas.openxmlformats.org/officeDocument/2006/relationships" id="261" r:id="Re3957b7ba5e549a8"/>
    <p:sldId xmlns:r="http://schemas.openxmlformats.org/officeDocument/2006/relationships" id="262" r:id="R64770ab4db30449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aa2fbaf84c4817" /><Relationship Type="http://schemas.openxmlformats.org/officeDocument/2006/relationships/slide" Target="/ppt/slides/slide1.xml" Id="R70200f84957749a5" /><Relationship Type="http://schemas.openxmlformats.org/officeDocument/2006/relationships/slide" Target="/ppt/slides/slide2.xml" Id="R212f4689965344fd" /><Relationship Type="http://schemas.openxmlformats.org/officeDocument/2006/relationships/slide" Target="/ppt/slides/slide3.xml" Id="R8c99b64054a049cb" /><Relationship Type="http://schemas.openxmlformats.org/officeDocument/2006/relationships/slide" Target="/ppt/slides/slide4.xml" Id="R3e5fa6b8031c4863" /><Relationship Type="http://schemas.openxmlformats.org/officeDocument/2006/relationships/slide" Target="/ppt/slides/slide5.xml" Id="R821b47ab4e4f4e33" /><Relationship Type="http://schemas.openxmlformats.org/officeDocument/2006/relationships/slide" Target="/ppt/slides/slide6.xml" Id="Re3957b7ba5e549a8" /><Relationship Type="http://schemas.openxmlformats.org/officeDocument/2006/relationships/slide" Target="/ppt/slides/slide7.xml" Id="R64770ab4db30449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b94dd0062b54d0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1204374da346dd" /><Relationship Type="http://schemas.openxmlformats.org/officeDocument/2006/relationships/theme" Target="/ppt/slideMasters/theme/theme1.xml" Id="Ra65ec8ca5ef44c4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a1204374da346d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9ac5e459974a3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c39eea70cd442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ab76d782f1435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ab2d6692114ac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c09364dd794b5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d658e2e44742c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6354d05f6c429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CLV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CLV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CLV AS ble etablert [år] og holder til i Stord.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CLV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CLV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CLV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−47 631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612 009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8 978 222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9 036 187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CLV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LANGELAND VIKANES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CLV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Amlievegen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5416 Stord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915 914 314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CLV AS</a:t>
            </a:r>
          </a:p>
        </p:txBody>
      </p:sp>
    </p:spTree>
  </p:cSld>
  <p:clrMapOvr>
    <a:masterClrMapping xmlns:a="http://schemas.openxmlformats.org/drawingml/2006/main"/>
  </p:clrMapOvr>
</p:sld>
</file>